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1" r:id="rId5"/>
    <p:sldId id="267" r:id="rId6"/>
    <p:sldId id="280" r:id="rId7"/>
    <p:sldId id="259" r:id="rId8"/>
    <p:sldId id="276" r:id="rId9"/>
    <p:sldId id="279" r:id="rId10"/>
    <p:sldId id="278" r:id="rId11"/>
    <p:sldId id="262" r:id="rId12"/>
    <p:sldId id="274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D8CCE6"/>
    <a:srgbClr val="837E7E"/>
    <a:srgbClr val="2B5B50"/>
    <a:srgbClr val="6AC2C0"/>
    <a:srgbClr val="E25B00"/>
    <a:srgbClr val="3B918F"/>
    <a:srgbClr val="51B183"/>
    <a:srgbClr val="CD9A56"/>
    <a:srgbClr val="B04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58C7F7-2C7E-4247-B167-ECBFC0AF97E1}" v="1" dt="2022-12-02T09:54:58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82" d="100"/>
          <a:sy n="82" d="100"/>
        </p:scale>
        <p:origin x="67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1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Graphical user interface, website, calendar&#10;&#10;Description automatically generated">
            <a:extLst>
              <a:ext uri="{FF2B5EF4-FFF2-40B4-BE49-F238E27FC236}">
                <a16:creationId xmlns:a16="http://schemas.microsoft.com/office/drawing/2014/main" id="{EBC7B506-3AD6-D588-38A1-939706BCE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173"/>
            <a:ext cx="12192000" cy="6096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D0900-1AA7-806D-7FCA-30F38A4A69CD}"/>
              </a:ext>
            </a:extLst>
          </p:cNvPr>
          <p:cNvGrpSpPr/>
          <p:nvPr userDrawn="1"/>
        </p:nvGrpSpPr>
        <p:grpSpPr>
          <a:xfrm>
            <a:off x="200523" y="5949571"/>
            <a:ext cx="11591447" cy="742684"/>
            <a:chOff x="298700" y="5963164"/>
            <a:chExt cx="11591447" cy="742684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A519DA10-700D-AFA7-0E0E-CC7170B45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12" name="Picture 11" descr="Logo, company name">
              <a:extLst>
                <a:ext uri="{FF2B5EF4-FFF2-40B4-BE49-F238E27FC236}">
                  <a16:creationId xmlns:a16="http://schemas.microsoft.com/office/drawing/2014/main" id="{92F0191B-4112-ADA6-5684-C2D5BE1DE4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0D2DB-A098-5AF0-3511-6460EFC5034B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452A4E-6F0D-444E-981F-8FAD7BA915DB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0" name="Picture 6" descr="JPOWER">
                <a:extLst>
                  <a:ext uri="{FF2B5EF4-FFF2-40B4-BE49-F238E27FC236}">
                    <a16:creationId xmlns:a16="http://schemas.microsoft.com/office/drawing/2014/main" id="{976135E8-04BF-AAA0-CC10-42EDB7B5AE2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0FB6A2-18A0-45D3-F03C-DA5AEB6F7559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C5F69C-8008-62E9-D1CF-124DE4B7C03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4" name="Picture 10" descr="Microsoft">
                <a:extLst>
                  <a:ext uri="{FF2B5EF4-FFF2-40B4-BE49-F238E27FC236}">
                    <a16:creationId xmlns:a16="http://schemas.microsoft.com/office/drawing/2014/main" id="{BC41E603-C19C-0AF9-FB71-DD3ECFC0075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92F9D0-21AC-9F4E-0BB0-8404635C5309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03A7A8-CFE1-136A-40E9-0D1081ABE6AE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6" name="Picture 12" descr="Rapid Circle">
                <a:extLst>
                  <a:ext uri="{FF2B5EF4-FFF2-40B4-BE49-F238E27FC236}">
                    <a16:creationId xmlns:a16="http://schemas.microsoft.com/office/drawing/2014/main" id="{BB717E06-42E1-AF97-13D7-34B2EC318B7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875154-746C-BC0C-D182-7563B5A349CD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E88D99-B095-9904-2521-25BD4210C176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8" name="Picture 14" descr="SOHO DRAGON">
                <a:extLst>
                  <a:ext uri="{FF2B5EF4-FFF2-40B4-BE49-F238E27FC236}">
                    <a16:creationId xmlns:a16="http://schemas.microsoft.com/office/drawing/2014/main" id="{5A8C21B9-A49A-4FE5-8A9F-096BA5F6F67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EBCA13-21C5-BE44-C91E-5A9745CC0057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E20EB45-EA81-DA40-7885-2246EA26B89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3068D2F-81F8-2665-A000-F97902477F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07F18DA8-76B8-710D-7F6A-2B7489B1CE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433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66C-F763-4322-9ABA-0B439776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33F7-1EBF-4F42-9A19-AE054004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C1539-62B5-4860-8B85-1224512E7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46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4F3C-9BB4-4DC5-8560-F106812E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A6953-937C-4E36-91CE-406AD704A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A9831-BF60-4F1E-A213-AEBD7441A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72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3B348BEB-0284-4E07-BEC7-6F5F725A0D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6"/>
            <a:ext cx="12192000" cy="59393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D4EDAF-9E1E-A43A-0B6F-082F46F4EB29}"/>
              </a:ext>
            </a:extLst>
          </p:cNvPr>
          <p:cNvGrpSpPr/>
          <p:nvPr userDrawn="1"/>
        </p:nvGrpSpPr>
        <p:grpSpPr>
          <a:xfrm>
            <a:off x="208836" y="6034328"/>
            <a:ext cx="11591447" cy="742684"/>
            <a:chOff x="298700" y="5963164"/>
            <a:chExt cx="11591447" cy="742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11F5B10B-DF6E-F60F-C54C-DB92BFE81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5" name="Picture 4" descr="Logo, company name">
              <a:extLst>
                <a:ext uri="{FF2B5EF4-FFF2-40B4-BE49-F238E27FC236}">
                  <a16:creationId xmlns:a16="http://schemas.microsoft.com/office/drawing/2014/main" id="{108AE8D9-2887-D1A3-F147-E658F568BD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5C0071-5443-551B-A5D2-C5E1D3441FDE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F99A48-BEFA-B47A-79C0-5D2CF1D3F025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Picture 6" descr="JPOWER">
                <a:extLst>
                  <a:ext uri="{FF2B5EF4-FFF2-40B4-BE49-F238E27FC236}">
                    <a16:creationId xmlns:a16="http://schemas.microsoft.com/office/drawing/2014/main" id="{ACFBB3EC-0DB0-B73A-0D0F-4B58F13FB88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E83413-783F-870B-D12E-353CEC0A26FF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6D4D95B-CDEC-0F59-31D7-9ECD45C61F4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Picture 10" descr="Microsoft">
                <a:extLst>
                  <a:ext uri="{FF2B5EF4-FFF2-40B4-BE49-F238E27FC236}">
                    <a16:creationId xmlns:a16="http://schemas.microsoft.com/office/drawing/2014/main" id="{A1EF7B10-7135-2010-CCBE-79DC29D9574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B59595-A203-7D48-003F-2CB6A84F39DA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AFD1BA-CFA0-9403-3DC8-81C46BC19359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7" name="Picture 12" descr="Rapid Circle">
                <a:extLst>
                  <a:ext uri="{FF2B5EF4-FFF2-40B4-BE49-F238E27FC236}">
                    <a16:creationId xmlns:a16="http://schemas.microsoft.com/office/drawing/2014/main" id="{01B31B36-29CE-6D17-C0B0-14D234F36B6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4FBE89-813A-2A77-8FB9-9D32C457ABBA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7344AE-2916-4560-28AE-42E45611ABDF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1" name="Picture 14" descr="SOHO DRAGON">
                <a:extLst>
                  <a:ext uri="{FF2B5EF4-FFF2-40B4-BE49-F238E27FC236}">
                    <a16:creationId xmlns:a16="http://schemas.microsoft.com/office/drawing/2014/main" id="{8332ECD4-AB2B-FCF3-3D7B-E0BFA4B3723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2ABE3E-7F6C-F2F8-EBAF-588FBEEC8C0A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514B2-88A4-CD78-09A6-0073310FC60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AC40EE2-8392-1F18-7906-1DB8568F91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5952B2F9-1A4B-1176-C31E-98F24D28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5675ECDD-9112-A6A4-409C-5D26EDA804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087" y="302952"/>
            <a:ext cx="568196" cy="6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278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E6A7-C490-4144-94E8-295B01B7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1DC6-77B3-45D7-9B30-ED0FD22C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951604"/>
            <a:ext cx="11219246" cy="3622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CEC4E-06B8-444A-AADA-BF51C3881D21}"/>
              </a:ext>
            </a:extLst>
          </p:cNvPr>
          <p:cNvSpPr txBox="1"/>
          <p:nvPr userDrawn="1"/>
        </p:nvSpPr>
        <p:spPr>
          <a:xfrm>
            <a:off x="8981162" y="648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7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6CC28F7D-B996-4290-9D76-8BC9AB641D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Your Heading Here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EFE3ACC-B452-43BA-8187-550D9F9CC0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82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78311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A151-07CC-4F1B-A45E-D1B8962F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81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ADEB-7BFB-4458-B01A-EE9F250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616589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7D25D-83FF-4B62-BAD9-7E8C1B2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82" y="2843831"/>
            <a:ext cx="11219247" cy="2935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319C3E-4E8A-4FCC-9202-D91D7EA1671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1182" y="2125910"/>
            <a:ext cx="11219247" cy="5341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50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0CD-34C9-4F90-878B-4D337A99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5181600" cy="1938992"/>
          </a:xfrm>
        </p:spPr>
        <p:txBody>
          <a:bodyPr tIns="548640" bIns="0" anchor="b">
            <a:noAutofit/>
          </a:bodyPr>
          <a:lstStyle>
            <a:lvl1pPr>
              <a:lnSpc>
                <a:spcPct val="100000"/>
              </a:lnSpc>
              <a:defRPr sz="5000">
                <a:solidFill>
                  <a:srgbClr val="7030A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367-6301-4C9B-90D2-E466AB2C5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507673"/>
            <a:ext cx="5181600" cy="3334327"/>
          </a:xfrm>
        </p:spPr>
        <p:txBody>
          <a:bodyPr/>
          <a:lstStyle>
            <a:lvl1pPr>
              <a:defRPr lang="en-US" sz="2200" dirty="0" smtClean="0"/>
            </a:lvl1pPr>
            <a:lvl2pPr>
              <a:defRPr sz="18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 descr="A picture containing outdoor, city, day&#10;&#10;Description automatically generated">
            <a:extLst>
              <a:ext uri="{FF2B5EF4-FFF2-40B4-BE49-F238E27FC236}">
                <a16:creationId xmlns:a16="http://schemas.microsoft.com/office/drawing/2014/main" id="{EEDCB92F-AB4C-71F3-3099-958BCDD39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1" t="5472" r="26507" b="7803"/>
          <a:stretch/>
        </p:blipFill>
        <p:spPr>
          <a:xfrm>
            <a:off x="5848350" y="0"/>
            <a:ext cx="6343651" cy="5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FBCC-4F00-46D5-BD83-273C27DD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05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51EA-C2A6-4D19-B01A-13FD4236E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2078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1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8FA7-D006-44F4-936E-5FEA02BF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3C04-953C-4B01-A3CB-79C98E66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0C1B-F265-4B58-A49F-AAF1DF8AF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960052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24B503-96AB-47A1-9837-0765D2F2B5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97605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92E0A0D-6D70-4682-8616-C5B7F92DAD4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7604" y="2960051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97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B7415-2C33-4192-A9B0-A6CE7F32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949101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43561-0D89-4A62-8CEE-1B8F8860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" y="2286884"/>
            <a:ext cx="11219246" cy="362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F89563E-7462-C899-92C8-2A1BBB3BEF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1119"/>
            <a:ext cx="12192000" cy="93688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34FA10-5F75-B367-7059-A246992789C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" y="6213678"/>
            <a:ext cx="1557408" cy="376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9497A5-0A07-8DCE-1F87-447D5AF0AB0D}"/>
              </a:ext>
            </a:extLst>
          </p:cNvPr>
          <p:cNvSpPr txBox="1"/>
          <p:nvPr userDrawn="1"/>
        </p:nvSpPr>
        <p:spPr>
          <a:xfrm>
            <a:off x="4069701" y="6213678"/>
            <a:ext cx="40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M365 SATURDAY BANGALORE</a:t>
            </a:r>
            <a:r>
              <a:rPr lang="en-IN"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7729C-C784-C5A5-FC80-C0B7B52DB047}"/>
              </a:ext>
            </a:extLst>
          </p:cNvPr>
          <p:cNvGrpSpPr/>
          <p:nvPr userDrawn="1"/>
        </p:nvGrpSpPr>
        <p:grpSpPr>
          <a:xfrm>
            <a:off x="9643968" y="6213678"/>
            <a:ext cx="2233708" cy="307777"/>
            <a:chOff x="9221367" y="6310225"/>
            <a:chExt cx="3462536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D2201B-E57D-8B5B-8C47-C09119E0703D}"/>
                </a:ext>
              </a:extLst>
            </p:cNvPr>
            <p:cNvSpPr txBox="1"/>
            <p:nvPr userDrawn="1"/>
          </p:nvSpPr>
          <p:spPr>
            <a:xfrm>
              <a:off x="9630564" y="6310225"/>
              <a:ext cx="30533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www.m365event.com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CF087A-B572-538C-502B-0CF13697FA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221367" y="6322446"/>
              <a:ext cx="456755" cy="295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6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49" r:id="rId4"/>
    <p:sldLayoutId id="2147483654" r:id="rId5"/>
    <p:sldLayoutId id="2147483659" r:id="rId6"/>
    <p:sldLayoutId id="2147483652" r:id="rId7"/>
    <p:sldLayoutId id="2147483651" r:id="rId8"/>
    <p:sldLayoutId id="2147483653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3A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12" Type="http://schemas.openxmlformats.org/officeDocument/2006/relationships/image" Target="../media/image31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13.png"/><Relationship Id="rId5" Type="http://schemas.openxmlformats.org/officeDocument/2006/relationships/image" Target="../media/image26.png"/><Relationship Id="rId10" Type="http://schemas.openxmlformats.org/officeDocument/2006/relationships/image" Target="../media/image10.jpe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03229B-88C1-44DA-9C96-5637D1EE983A}"/>
              </a:ext>
            </a:extLst>
          </p:cNvPr>
          <p:cNvSpPr txBox="1"/>
          <p:nvPr/>
        </p:nvSpPr>
        <p:spPr>
          <a:xfrm>
            <a:off x="4804904" y="5935786"/>
            <a:ext cx="258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Sponsored and Supported by:</a:t>
            </a:r>
          </a:p>
        </p:txBody>
      </p:sp>
      <p:pic>
        <p:nvPicPr>
          <p:cNvPr id="12" name="Picture 2" descr="Microsoft logos PNG images free download">
            <a:extLst>
              <a:ext uri="{FF2B5EF4-FFF2-40B4-BE49-F238E27FC236}">
                <a16:creationId xmlns:a16="http://schemas.microsoft.com/office/drawing/2014/main" id="{97AD4A49-F0F4-43CD-8B80-8BEDA8C5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99" y="10598867"/>
            <a:ext cx="252327" cy="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94EC-68E9-BBF2-B148-DE404586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268" y="822007"/>
            <a:ext cx="1568088" cy="172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618AA-6E43-8477-427A-A385F522D95D}"/>
              </a:ext>
            </a:extLst>
          </p:cNvPr>
          <p:cNvSpPr txBox="1"/>
          <p:nvPr/>
        </p:nvSpPr>
        <p:spPr>
          <a:xfrm>
            <a:off x="9161417" y="4981302"/>
            <a:ext cx="267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3</a:t>
            </a:r>
            <a:r>
              <a:rPr lang="en-IN" sz="2400" b="1" baseline="30000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December, 2022</a:t>
            </a:r>
          </a:p>
        </p:txBody>
      </p:sp>
    </p:spTree>
    <p:extLst>
      <p:ext uri="{BB962C8B-B14F-4D97-AF65-F5344CB8AC3E}">
        <p14:creationId xmlns:p14="http://schemas.microsoft.com/office/powerpoint/2010/main" val="204833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A62F07F-4296-4E7E-971E-A3FF06F0964D}"/>
              </a:ext>
            </a:extLst>
          </p:cNvPr>
          <p:cNvGrpSpPr/>
          <p:nvPr/>
        </p:nvGrpSpPr>
        <p:grpSpPr>
          <a:xfrm>
            <a:off x="523476" y="562222"/>
            <a:ext cx="5789642" cy="5733556"/>
            <a:chOff x="653636" y="666312"/>
            <a:chExt cx="5579426" cy="5525376"/>
          </a:xfrm>
        </p:grpSpPr>
        <p:sp>
          <p:nvSpPr>
            <p:cNvPr id="3" name="Frame 2">
              <a:extLst>
                <a:ext uri="{FF2B5EF4-FFF2-40B4-BE49-F238E27FC236}">
                  <a16:creationId xmlns:a16="http://schemas.microsoft.com/office/drawing/2014/main" id="{0403241F-AF1B-48A0-A77A-E2F3B02B7C4C}"/>
                </a:ext>
              </a:extLst>
            </p:cNvPr>
            <p:cNvSpPr/>
            <p:nvPr/>
          </p:nvSpPr>
          <p:spPr>
            <a:xfrm>
              <a:off x="1224337" y="1243631"/>
              <a:ext cx="4418828" cy="4401919"/>
            </a:xfrm>
            <a:prstGeom prst="frame">
              <a:avLst>
                <a:gd name="adj1" fmla="val 1162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79C4839-7126-4534-AC83-E2715CD8A9E0}"/>
                </a:ext>
              </a:extLst>
            </p:cNvPr>
            <p:cNvSpPr/>
            <p:nvPr/>
          </p:nvSpPr>
          <p:spPr>
            <a:xfrm>
              <a:off x="653636" y="666312"/>
              <a:ext cx="3608542" cy="4633091"/>
            </a:xfrm>
            <a:custGeom>
              <a:avLst/>
              <a:gdLst>
                <a:gd name="connsiteX0" fmla="*/ 950575 w 3942126"/>
                <a:gd name="connsiteY0" fmla="*/ 630689 h 5061389"/>
                <a:gd name="connsiteX1" fmla="*/ 1239911 w 3942126"/>
                <a:gd name="connsiteY1" fmla="*/ 630689 h 5061389"/>
                <a:gd name="connsiteX2" fmla="*/ 597083 w 3942126"/>
                <a:gd name="connsiteY2" fmla="*/ 3537669 h 5061389"/>
                <a:gd name="connsiteX3" fmla="*/ 336846 w 3942126"/>
                <a:gd name="connsiteY3" fmla="*/ 4714506 h 5061389"/>
                <a:gd name="connsiteX4" fmla="*/ 597083 w 3942126"/>
                <a:gd name="connsiteY4" fmla="*/ 4772053 h 5061389"/>
                <a:gd name="connsiteX5" fmla="*/ 597083 w 3942126"/>
                <a:gd name="connsiteY5" fmla="*/ 5061389 h 5061389"/>
                <a:gd name="connsiteX6" fmla="*/ 0 w 3942126"/>
                <a:gd name="connsiteY6" fmla="*/ 4929354 h 5061389"/>
                <a:gd name="connsiteX7" fmla="*/ 597083 w 3942126"/>
                <a:gd name="connsiteY7" fmla="*/ 2229241 h 5061389"/>
                <a:gd name="connsiteX8" fmla="*/ 1090041 w 3942126"/>
                <a:gd name="connsiteY8" fmla="*/ 0 h 5061389"/>
                <a:gd name="connsiteX9" fmla="*/ 3942126 w 3942126"/>
                <a:gd name="connsiteY9" fmla="*/ 630689 h 5061389"/>
                <a:gd name="connsiteX10" fmla="*/ 2633698 w 3942126"/>
                <a:gd name="connsiteY10" fmla="*/ 630689 h 5061389"/>
                <a:gd name="connsiteX11" fmla="*/ 1304889 w 3942126"/>
                <a:gd name="connsiteY11" fmla="*/ 336846 h 5061389"/>
                <a:gd name="connsiteX12" fmla="*/ 1239911 w 3942126"/>
                <a:gd name="connsiteY12" fmla="*/ 630689 h 5061389"/>
                <a:gd name="connsiteX13" fmla="*/ 950575 w 3942126"/>
                <a:gd name="connsiteY13" fmla="*/ 630689 h 506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42126" h="5061389">
                  <a:moveTo>
                    <a:pt x="950575" y="630689"/>
                  </a:moveTo>
                  <a:lnTo>
                    <a:pt x="1239911" y="630689"/>
                  </a:lnTo>
                  <a:lnTo>
                    <a:pt x="597083" y="3537669"/>
                  </a:lnTo>
                  <a:lnTo>
                    <a:pt x="336846" y="4714506"/>
                  </a:lnTo>
                  <a:lnTo>
                    <a:pt x="597083" y="4772053"/>
                  </a:lnTo>
                  <a:lnTo>
                    <a:pt x="597083" y="5061389"/>
                  </a:lnTo>
                  <a:lnTo>
                    <a:pt x="0" y="4929354"/>
                  </a:lnTo>
                  <a:lnTo>
                    <a:pt x="597083" y="2229241"/>
                  </a:lnTo>
                  <a:close/>
                  <a:moveTo>
                    <a:pt x="1090041" y="0"/>
                  </a:moveTo>
                  <a:lnTo>
                    <a:pt x="3942126" y="630689"/>
                  </a:lnTo>
                  <a:lnTo>
                    <a:pt x="2633698" y="630689"/>
                  </a:lnTo>
                  <a:lnTo>
                    <a:pt x="1304889" y="336846"/>
                  </a:lnTo>
                  <a:lnTo>
                    <a:pt x="1239911" y="630689"/>
                  </a:lnTo>
                  <a:lnTo>
                    <a:pt x="950575" y="6306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48BE471-5456-4D1A-B0CC-F48B41E6433C}"/>
                </a:ext>
              </a:extLst>
            </p:cNvPr>
            <p:cNvSpPr/>
            <p:nvPr/>
          </p:nvSpPr>
          <p:spPr>
            <a:xfrm>
              <a:off x="2765539" y="1543674"/>
              <a:ext cx="3467523" cy="4648014"/>
            </a:xfrm>
            <a:custGeom>
              <a:avLst/>
              <a:gdLst>
                <a:gd name="connsiteX0" fmla="*/ 3117270 w 3788072"/>
                <a:gd name="connsiteY0" fmla="*/ 0 h 5077690"/>
                <a:gd name="connsiteX1" fmla="*/ 3788072 w 3788072"/>
                <a:gd name="connsiteY1" fmla="*/ 148336 h 5077690"/>
                <a:gd name="connsiteX2" fmla="*/ 3117270 w 3788072"/>
                <a:gd name="connsiteY2" fmla="*/ 3181822 h 5077690"/>
                <a:gd name="connsiteX3" fmla="*/ 2829965 w 3788072"/>
                <a:gd name="connsiteY3" fmla="*/ 4481067 h 5077690"/>
                <a:gd name="connsiteX4" fmla="*/ 2698032 w 3788072"/>
                <a:gd name="connsiteY4" fmla="*/ 5077690 h 5077690"/>
                <a:gd name="connsiteX5" fmla="*/ 0 w 3788072"/>
                <a:gd name="connsiteY5" fmla="*/ 4481067 h 5077690"/>
                <a:gd name="connsiteX6" fmla="*/ 1308426 w 3788072"/>
                <a:gd name="connsiteY6" fmla="*/ 4481067 h 5077690"/>
                <a:gd name="connsiteX7" fmla="*/ 2483183 w 3788072"/>
                <a:gd name="connsiteY7" fmla="*/ 4740844 h 5077690"/>
                <a:gd name="connsiteX8" fmla="*/ 2540628 w 3788072"/>
                <a:gd name="connsiteY8" fmla="*/ 4481067 h 5077690"/>
                <a:gd name="connsiteX9" fmla="*/ 3117270 w 3788072"/>
                <a:gd name="connsiteY9" fmla="*/ 1873392 h 5077690"/>
                <a:gd name="connsiteX10" fmla="*/ 3451226 w 3788072"/>
                <a:gd name="connsiteY10" fmla="*/ 363184 h 5077690"/>
                <a:gd name="connsiteX11" fmla="*/ 3117270 w 3788072"/>
                <a:gd name="connsiteY11" fmla="*/ 289336 h 5077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8072" h="5077690">
                  <a:moveTo>
                    <a:pt x="3117270" y="0"/>
                  </a:moveTo>
                  <a:lnTo>
                    <a:pt x="3788072" y="148336"/>
                  </a:lnTo>
                  <a:lnTo>
                    <a:pt x="3117270" y="3181822"/>
                  </a:lnTo>
                  <a:lnTo>
                    <a:pt x="2829965" y="4481067"/>
                  </a:lnTo>
                  <a:lnTo>
                    <a:pt x="2698032" y="5077690"/>
                  </a:lnTo>
                  <a:lnTo>
                    <a:pt x="0" y="4481067"/>
                  </a:lnTo>
                  <a:lnTo>
                    <a:pt x="1308426" y="4481067"/>
                  </a:lnTo>
                  <a:lnTo>
                    <a:pt x="2483183" y="4740844"/>
                  </a:lnTo>
                  <a:lnTo>
                    <a:pt x="2540628" y="4481067"/>
                  </a:lnTo>
                  <a:lnTo>
                    <a:pt x="3117270" y="1873392"/>
                  </a:lnTo>
                  <a:lnTo>
                    <a:pt x="3451226" y="363184"/>
                  </a:lnTo>
                  <a:lnTo>
                    <a:pt x="3117270" y="2893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75EE83C-868C-404A-9200-DA295FC68845}"/>
              </a:ext>
            </a:extLst>
          </p:cNvPr>
          <p:cNvSpPr txBox="1">
            <a:spLocks/>
          </p:cNvSpPr>
          <p:nvPr/>
        </p:nvSpPr>
        <p:spPr>
          <a:xfrm>
            <a:off x="5884506" y="6687664"/>
            <a:ext cx="422988" cy="1703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9A42BF9-D02B-4B75-BF00-64477BFE946E}" type="slidenum">
              <a:rPr lang="en-US" sz="1200" smtClean="0">
                <a:solidFill>
                  <a:srgbClr val="27A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defRPr/>
              </a:pPr>
              <a:t>10</a:t>
            </a:fld>
            <a:endParaRPr lang="en-US" sz="1200" dirty="0">
              <a:solidFill>
                <a:srgbClr val="27A6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34A90D-75B3-42FC-9712-2FB811110583}"/>
              </a:ext>
            </a:extLst>
          </p:cNvPr>
          <p:cNvSpPr txBox="1"/>
          <p:nvPr/>
        </p:nvSpPr>
        <p:spPr>
          <a:xfrm>
            <a:off x="6672863" y="1820728"/>
            <a:ext cx="48446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It’s Time For </a:t>
            </a: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8" name="Graphic 7" descr="Question mark">
            <a:extLst>
              <a:ext uri="{FF2B5EF4-FFF2-40B4-BE49-F238E27FC236}">
                <a16:creationId xmlns:a16="http://schemas.microsoft.com/office/drawing/2014/main" id="{A53D60BF-086D-4FF4-9CF2-24443EBB1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1614" y="2117602"/>
            <a:ext cx="2622796" cy="262279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D195C55-F1B3-49D7-9227-0DC11324F56B}"/>
              </a:ext>
            </a:extLst>
          </p:cNvPr>
          <p:cNvSpPr/>
          <p:nvPr/>
        </p:nvSpPr>
        <p:spPr>
          <a:xfrm>
            <a:off x="9095048" y="49927"/>
            <a:ext cx="3109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</a:rPr>
              <a:t>linkedin.com/in/sujithkumarps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21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212060-37F6-4A97-9AB6-A3617814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Session No. 5</a:t>
            </a:r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128750C-C7B0-47E0-9164-EC16B13B893A}"/>
              </a:ext>
            </a:extLst>
          </p:cNvPr>
          <p:cNvSpPr txBox="1">
            <a:spLocks/>
          </p:cNvSpPr>
          <p:nvPr/>
        </p:nvSpPr>
        <p:spPr>
          <a:xfrm>
            <a:off x="7173539" y="524456"/>
            <a:ext cx="3975692" cy="605720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7030A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0" spc="300">
                <a:solidFill>
                  <a:schemeClr val="bg1"/>
                </a:solidFill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FAE96466-C90A-406B-97E4-2DEFB54098C2}"/>
              </a:ext>
            </a:extLst>
          </p:cNvPr>
          <p:cNvSpPr txBox="1">
            <a:spLocks/>
          </p:cNvSpPr>
          <p:nvPr/>
        </p:nvSpPr>
        <p:spPr>
          <a:xfrm>
            <a:off x="442276" y="2856042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Business automations using Power Platform + Teams + Graph </a:t>
            </a:r>
            <a:r>
              <a:rPr lang="en-US" sz="3000" b="1" dirty="0">
                <a:solidFill>
                  <a:srgbClr val="E25B00"/>
                </a:solidFill>
                <a:effectLst/>
              </a:rPr>
              <a:t>API</a:t>
            </a: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5736792F-17F0-4C27-BA82-AAFE985E26F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</a:rPr>
              <a:t>11:50 AM – 12:35PM</a:t>
            </a:r>
            <a:endParaRPr lang="en-US" sz="1800" dirty="0">
              <a:solidFill>
                <a:srgbClr val="E25B00"/>
              </a:solidFill>
            </a:endParaRP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82CF11B-2A8B-4D4B-BAA5-790FD7E46DA0}"/>
              </a:ext>
            </a:extLst>
          </p:cNvPr>
          <p:cNvSpPr txBox="1">
            <a:spLocks/>
          </p:cNvSpPr>
          <p:nvPr/>
        </p:nvSpPr>
        <p:spPr>
          <a:xfrm>
            <a:off x="7050422" y="4590323"/>
            <a:ext cx="3975692" cy="301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 err="1">
                <a:solidFill>
                  <a:schemeClr val="bg1"/>
                </a:solidFill>
              </a:rPr>
              <a:t>SujithKumar</a:t>
            </a:r>
            <a:r>
              <a:rPr lang="en-US" b="1" dirty="0">
                <a:solidFill>
                  <a:schemeClr val="bg1"/>
                </a:solidFill>
              </a:rPr>
              <a:t> P Sukumaran</a:t>
            </a:r>
          </a:p>
        </p:txBody>
      </p: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954882DE-7F2A-4A5E-A5F4-8D05364A025B}"/>
              </a:ext>
            </a:extLst>
          </p:cNvPr>
          <p:cNvSpPr txBox="1">
            <a:spLocks/>
          </p:cNvSpPr>
          <p:nvPr/>
        </p:nvSpPr>
        <p:spPr>
          <a:xfrm>
            <a:off x="7722503" y="5023343"/>
            <a:ext cx="2745090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Director Delivery Expert at CGI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0F3D673-E74C-4285-9824-4FA426829777}"/>
              </a:ext>
            </a:extLst>
          </p:cNvPr>
          <p:cNvSpPr txBox="1">
            <a:spLocks/>
          </p:cNvSpPr>
          <p:nvPr/>
        </p:nvSpPr>
        <p:spPr>
          <a:xfrm>
            <a:off x="35845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3FA9312-AC8F-45FB-B7B8-F19C57E14B4A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89A3D7F-FD34-4663-9ABA-F3A9240E9B61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F439572-4046-4680-A37A-71B8C3BFC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5901" y="1386329"/>
            <a:ext cx="2324098" cy="3098797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E642B2-6D60-4756-AEAF-E92508DE66BB}"/>
              </a:ext>
            </a:extLst>
          </p:cNvPr>
          <p:cNvSpPr/>
          <p:nvPr/>
        </p:nvSpPr>
        <p:spPr>
          <a:xfrm>
            <a:off x="9095048" y="49927"/>
            <a:ext cx="3109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-apple-system"/>
              </a:rPr>
              <a:t>linkedin.com/in/sujithkumarps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1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graph api icon">
            <a:extLst>
              <a:ext uri="{FF2B5EF4-FFF2-40B4-BE49-F238E27FC236}">
                <a16:creationId xmlns:a16="http://schemas.microsoft.com/office/drawing/2014/main" id="{6F7EEC6F-241C-4CBA-80ED-52E3B2B26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251" y="2311694"/>
            <a:ext cx="1676718" cy="149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Microsoft PowerApps | Logopedia | Fandom">
            <a:extLst>
              <a:ext uri="{FF2B5EF4-FFF2-40B4-BE49-F238E27FC236}">
                <a16:creationId xmlns:a16="http://schemas.microsoft.com/office/drawing/2014/main" id="{A0098159-7D01-4C3A-B521-2E19DC19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267" y="2280602"/>
            <a:ext cx="1642096" cy="157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File:Microsoft Office Teams (2018–present).svg - Wikimedia Commons">
            <a:extLst>
              <a:ext uri="{FF2B5EF4-FFF2-40B4-BE49-F238E27FC236}">
                <a16:creationId xmlns:a16="http://schemas.microsoft.com/office/drawing/2014/main" id="{4F141EDB-5B11-44D1-B019-66CCF3ACC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772" y="2311694"/>
            <a:ext cx="1586265" cy="147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dd">
            <a:extLst>
              <a:ext uri="{FF2B5EF4-FFF2-40B4-BE49-F238E27FC236}">
                <a16:creationId xmlns:a16="http://schemas.microsoft.com/office/drawing/2014/main" id="{3F2EA92F-6E98-4429-B48C-E61BE3CE7B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9072" y="3001101"/>
            <a:ext cx="585369" cy="585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4529AF-AFDF-48A9-9A44-FCB06AF5B53B}"/>
              </a:ext>
            </a:extLst>
          </p:cNvPr>
          <p:cNvSpPr txBox="1"/>
          <p:nvPr/>
        </p:nvSpPr>
        <p:spPr>
          <a:xfrm>
            <a:off x="5256772" y="4718687"/>
            <a:ext cx="250228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Teams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A6B196-17D9-4FCF-B8BE-7B7BAFB93DC0}"/>
              </a:ext>
            </a:extLst>
          </p:cNvPr>
          <p:cNvSpPr txBox="1"/>
          <p:nvPr/>
        </p:nvSpPr>
        <p:spPr>
          <a:xfrm>
            <a:off x="1396963" y="4700382"/>
            <a:ext cx="2502284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Power Apps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23C22-473A-4012-A5B4-72576D042610}"/>
              </a:ext>
            </a:extLst>
          </p:cNvPr>
          <p:cNvSpPr txBox="1"/>
          <p:nvPr/>
        </p:nvSpPr>
        <p:spPr>
          <a:xfrm>
            <a:off x="8788220" y="4606853"/>
            <a:ext cx="2502284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Graph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API</a:t>
            </a:r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BA84B25B-7314-4708-A21F-F3C333F34BCC}"/>
              </a:ext>
            </a:extLst>
          </p:cNvPr>
          <p:cNvSpPr txBox="1">
            <a:spLocks/>
          </p:cNvSpPr>
          <p:nvPr/>
        </p:nvSpPr>
        <p:spPr>
          <a:xfrm>
            <a:off x="228600" y="85725"/>
            <a:ext cx="11672248" cy="77238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/>
              <a:t>Our Team </a:t>
            </a:r>
            <a:endParaRPr lang="en-IN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E8A9A963-0FF7-4DC5-9C02-142988E64904}"/>
              </a:ext>
            </a:extLst>
          </p:cNvPr>
          <p:cNvSpPr txBox="1">
            <a:spLocks/>
          </p:cNvSpPr>
          <p:nvPr/>
        </p:nvSpPr>
        <p:spPr>
          <a:xfrm>
            <a:off x="5884506" y="6687664"/>
            <a:ext cx="422988" cy="1703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9A42BF9-D02B-4B75-BF00-64477BFE946E}" type="slidenum">
              <a:rPr lang="en-US" sz="1200" smtClean="0">
                <a:solidFill>
                  <a:srgbClr val="27A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defRPr/>
              </a:pPr>
              <a:t>3</a:t>
            </a:fld>
            <a:endParaRPr lang="en-US" sz="1200" dirty="0">
              <a:solidFill>
                <a:srgbClr val="27A6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9C8497-516C-4397-839E-CF01A4438CF7}"/>
              </a:ext>
            </a:extLst>
          </p:cNvPr>
          <p:cNvGrpSpPr/>
          <p:nvPr/>
        </p:nvGrpSpPr>
        <p:grpSpPr>
          <a:xfrm>
            <a:off x="853094" y="1580572"/>
            <a:ext cx="10485812" cy="2938010"/>
            <a:chOff x="853094" y="1580572"/>
            <a:chExt cx="10485812" cy="293801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A0C424A-9A4F-47C1-B5C6-4D9F665EB249}"/>
                </a:ext>
              </a:extLst>
            </p:cNvPr>
            <p:cNvGrpSpPr/>
            <p:nvPr/>
          </p:nvGrpSpPr>
          <p:grpSpPr>
            <a:xfrm>
              <a:off x="853094" y="1580572"/>
              <a:ext cx="2966750" cy="2938010"/>
              <a:chOff x="853094" y="1580572"/>
              <a:chExt cx="2966750" cy="293801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9CAC04C-21A4-4E21-B2B4-FC2AAEB851F4}"/>
                  </a:ext>
                </a:extLst>
              </p:cNvPr>
              <p:cNvSpPr/>
              <p:nvPr/>
            </p:nvSpPr>
            <p:spPr>
              <a:xfrm>
                <a:off x="853094" y="1580572"/>
                <a:ext cx="1918771" cy="2463555"/>
              </a:xfrm>
              <a:custGeom>
                <a:avLst/>
                <a:gdLst>
                  <a:gd name="connsiteX0" fmla="*/ 950575 w 3942126"/>
                  <a:gd name="connsiteY0" fmla="*/ 630689 h 5061389"/>
                  <a:gd name="connsiteX1" fmla="*/ 1239911 w 3942126"/>
                  <a:gd name="connsiteY1" fmla="*/ 630689 h 5061389"/>
                  <a:gd name="connsiteX2" fmla="*/ 597083 w 3942126"/>
                  <a:gd name="connsiteY2" fmla="*/ 3537669 h 5061389"/>
                  <a:gd name="connsiteX3" fmla="*/ 336846 w 3942126"/>
                  <a:gd name="connsiteY3" fmla="*/ 4714506 h 5061389"/>
                  <a:gd name="connsiteX4" fmla="*/ 597083 w 3942126"/>
                  <a:gd name="connsiteY4" fmla="*/ 4772053 h 5061389"/>
                  <a:gd name="connsiteX5" fmla="*/ 597083 w 3942126"/>
                  <a:gd name="connsiteY5" fmla="*/ 5061389 h 5061389"/>
                  <a:gd name="connsiteX6" fmla="*/ 0 w 3942126"/>
                  <a:gd name="connsiteY6" fmla="*/ 4929354 h 5061389"/>
                  <a:gd name="connsiteX7" fmla="*/ 597083 w 3942126"/>
                  <a:gd name="connsiteY7" fmla="*/ 2229241 h 5061389"/>
                  <a:gd name="connsiteX8" fmla="*/ 1090041 w 3942126"/>
                  <a:gd name="connsiteY8" fmla="*/ 0 h 5061389"/>
                  <a:gd name="connsiteX9" fmla="*/ 3942126 w 3942126"/>
                  <a:gd name="connsiteY9" fmla="*/ 630689 h 5061389"/>
                  <a:gd name="connsiteX10" fmla="*/ 2633698 w 3942126"/>
                  <a:gd name="connsiteY10" fmla="*/ 630689 h 5061389"/>
                  <a:gd name="connsiteX11" fmla="*/ 1304889 w 3942126"/>
                  <a:gd name="connsiteY11" fmla="*/ 336846 h 5061389"/>
                  <a:gd name="connsiteX12" fmla="*/ 1239911 w 3942126"/>
                  <a:gd name="connsiteY12" fmla="*/ 630689 h 5061389"/>
                  <a:gd name="connsiteX13" fmla="*/ 950575 w 3942126"/>
                  <a:gd name="connsiteY13" fmla="*/ 630689 h 506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42126" h="5061389">
                    <a:moveTo>
                      <a:pt x="950575" y="630689"/>
                    </a:moveTo>
                    <a:lnTo>
                      <a:pt x="1239911" y="630689"/>
                    </a:lnTo>
                    <a:lnTo>
                      <a:pt x="597083" y="3537669"/>
                    </a:lnTo>
                    <a:lnTo>
                      <a:pt x="336846" y="4714506"/>
                    </a:lnTo>
                    <a:lnTo>
                      <a:pt x="597083" y="4772053"/>
                    </a:lnTo>
                    <a:lnTo>
                      <a:pt x="597083" y="5061389"/>
                    </a:lnTo>
                    <a:lnTo>
                      <a:pt x="0" y="4929354"/>
                    </a:lnTo>
                    <a:lnTo>
                      <a:pt x="597083" y="2229241"/>
                    </a:lnTo>
                    <a:close/>
                    <a:moveTo>
                      <a:pt x="1090041" y="0"/>
                    </a:moveTo>
                    <a:lnTo>
                      <a:pt x="3942126" y="630689"/>
                    </a:lnTo>
                    <a:lnTo>
                      <a:pt x="2633698" y="630689"/>
                    </a:lnTo>
                    <a:lnTo>
                      <a:pt x="1304889" y="336846"/>
                    </a:lnTo>
                    <a:lnTo>
                      <a:pt x="1239911" y="630689"/>
                    </a:lnTo>
                    <a:lnTo>
                      <a:pt x="950575" y="6306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4CAF96E-5D2B-4469-96CC-6925873FA75D}"/>
                  </a:ext>
                </a:extLst>
              </p:cNvPr>
              <p:cNvSpPr/>
              <p:nvPr/>
            </p:nvSpPr>
            <p:spPr>
              <a:xfrm>
                <a:off x="1976057" y="2047092"/>
                <a:ext cx="1843787" cy="2471490"/>
              </a:xfrm>
              <a:custGeom>
                <a:avLst/>
                <a:gdLst>
                  <a:gd name="connsiteX0" fmla="*/ 3117270 w 3788072"/>
                  <a:gd name="connsiteY0" fmla="*/ 0 h 5077690"/>
                  <a:gd name="connsiteX1" fmla="*/ 3788072 w 3788072"/>
                  <a:gd name="connsiteY1" fmla="*/ 148336 h 5077690"/>
                  <a:gd name="connsiteX2" fmla="*/ 3117270 w 3788072"/>
                  <a:gd name="connsiteY2" fmla="*/ 3181822 h 5077690"/>
                  <a:gd name="connsiteX3" fmla="*/ 2829965 w 3788072"/>
                  <a:gd name="connsiteY3" fmla="*/ 4481067 h 5077690"/>
                  <a:gd name="connsiteX4" fmla="*/ 2698032 w 3788072"/>
                  <a:gd name="connsiteY4" fmla="*/ 5077690 h 5077690"/>
                  <a:gd name="connsiteX5" fmla="*/ 0 w 3788072"/>
                  <a:gd name="connsiteY5" fmla="*/ 4481067 h 5077690"/>
                  <a:gd name="connsiteX6" fmla="*/ 1308426 w 3788072"/>
                  <a:gd name="connsiteY6" fmla="*/ 4481067 h 5077690"/>
                  <a:gd name="connsiteX7" fmla="*/ 2483183 w 3788072"/>
                  <a:gd name="connsiteY7" fmla="*/ 4740844 h 5077690"/>
                  <a:gd name="connsiteX8" fmla="*/ 2540628 w 3788072"/>
                  <a:gd name="connsiteY8" fmla="*/ 4481067 h 5077690"/>
                  <a:gd name="connsiteX9" fmla="*/ 3117270 w 3788072"/>
                  <a:gd name="connsiteY9" fmla="*/ 1873392 h 5077690"/>
                  <a:gd name="connsiteX10" fmla="*/ 3451226 w 3788072"/>
                  <a:gd name="connsiteY10" fmla="*/ 363184 h 5077690"/>
                  <a:gd name="connsiteX11" fmla="*/ 3117270 w 3788072"/>
                  <a:gd name="connsiteY11" fmla="*/ 289336 h 507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88072" h="5077690">
                    <a:moveTo>
                      <a:pt x="3117270" y="0"/>
                    </a:moveTo>
                    <a:lnTo>
                      <a:pt x="3788072" y="148336"/>
                    </a:lnTo>
                    <a:lnTo>
                      <a:pt x="3117270" y="3181822"/>
                    </a:lnTo>
                    <a:lnTo>
                      <a:pt x="2829965" y="4481067"/>
                    </a:lnTo>
                    <a:lnTo>
                      <a:pt x="2698032" y="5077690"/>
                    </a:lnTo>
                    <a:lnTo>
                      <a:pt x="0" y="4481067"/>
                    </a:lnTo>
                    <a:lnTo>
                      <a:pt x="1308426" y="4481067"/>
                    </a:lnTo>
                    <a:lnTo>
                      <a:pt x="2483183" y="4740844"/>
                    </a:lnTo>
                    <a:lnTo>
                      <a:pt x="2540628" y="4481067"/>
                    </a:lnTo>
                    <a:lnTo>
                      <a:pt x="3117270" y="1873392"/>
                    </a:lnTo>
                    <a:lnTo>
                      <a:pt x="3451226" y="363184"/>
                    </a:lnTo>
                    <a:lnTo>
                      <a:pt x="3117270" y="2893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EAB476A-3548-4317-A8B6-877CAD17674F}"/>
                </a:ext>
              </a:extLst>
            </p:cNvPr>
            <p:cNvGrpSpPr/>
            <p:nvPr/>
          </p:nvGrpSpPr>
          <p:grpSpPr>
            <a:xfrm>
              <a:off x="4612625" y="1580572"/>
              <a:ext cx="2966750" cy="2938010"/>
              <a:chOff x="4612625" y="1580572"/>
              <a:chExt cx="2966750" cy="2938010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5134525-0F92-46E7-8FB7-F448E26B53E0}"/>
                  </a:ext>
                </a:extLst>
              </p:cNvPr>
              <p:cNvSpPr/>
              <p:nvPr/>
            </p:nvSpPr>
            <p:spPr>
              <a:xfrm>
                <a:off x="4612625" y="1580572"/>
                <a:ext cx="1918771" cy="2463555"/>
              </a:xfrm>
              <a:custGeom>
                <a:avLst/>
                <a:gdLst>
                  <a:gd name="connsiteX0" fmla="*/ 950575 w 3942126"/>
                  <a:gd name="connsiteY0" fmla="*/ 630689 h 5061389"/>
                  <a:gd name="connsiteX1" fmla="*/ 1239911 w 3942126"/>
                  <a:gd name="connsiteY1" fmla="*/ 630689 h 5061389"/>
                  <a:gd name="connsiteX2" fmla="*/ 597083 w 3942126"/>
                  <a:gd name="connsiteY2" fmla="*/ 3537669 h 5061389"/>
                  <a:gd name="connsiteX3" fmla="*/ 336846 w 3942126"/>
                  <a:gd name="connsiteY3" fmla="*/ 4714506 h 5061389"/>
                  <a:gd name="connsiteX4" fmla="*/ 597083 w 3942126"/>
                  <a:gd name="connsiteY4" fmla="*/ 4772053 h 5061389"/>
                  <a:gd name="connsiteX5" fmla="*/ 597083 w 3942126"/>
                  <a:gd name="connsiteY5" fmla="*/ 5061389 h 5061389"/>
                  <a:gd name="connsiteX6" fmla="*/ 0 w 3942126"/>
                  <a:gd name="connsiteY6" fmla="*/ 4929354 h 5061389"/>
                  <a:gd name="connsiteX7" fmla="*/ 597083 w 3942126"/>
                  <a:gd name="connsiteY7" fmla="*/ 2229241 h 5061389"/>
                  <a:gd name="connsiteX8" fmla="*/ 1090041 w 3942126"/>
                  <a:gd name="connsiteY8" fmla="*/ 0 h 5061389"/>
                  <a:gd name="connsiteX9" fmla="*/ 3942126 w 3942126"/>
                  <a:gd name="connsiteY9" fmla="*/ 630689 h 5061389"/>
                  <a:gd name="connsiteX10" fmla="*/ 2633698 w 3942126"/>
                  <a:gd name="connsiteY10" fmla="*/ 630689 h 5061389"/>
                  <a:gd name="connsiteX11" fmla="*/ 1304889 w 3942126"/>
                  <a:gd name="connsiteY11" fmla="*/ 336846 h 5061389"/>
                  <a:gd name="connsiteX12" fmla="*/ 1239911 w 3942126"/>
                  <a:gd name="connsiteY12" fmla="*/ 630689 h 5061389"/>
                  <a:gd name="connsiteX13" fmla="*/ 950575 w 3942126"/>
                  <a:gd name="connsiteY13" fmla="*/ 630689 h 506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42126" h="5061389">
                    <a:moveTo>
                      <a:pt x="950575" y="630689"/>
                    </a:moveTo>
                    <a:lnTo>
                      <a:pt x="1239911" y="630689"/>
                    </a:lnTo>
                    <a:lnTo>
                      <a:pt x="597083" y="3537669"/>
                    </a:lnTo>
                    <a:lnTo>
                      <a:pt x="336846" y="4714506"/>
                    </a:lnTo>
                    <a:lnTo>
                      <a:pt x="597083" y="4772053"/>
                    </a:lnTo>
                    <a:lnTo>
                      <a:pt x="597083" y="5061389"/>
                    </a:lnTo>
                    <a:lnTo>
                      <a:pt x="0" y="4929354"/>
                    </a:lnTo>
                    <a:lnTo>
                      <a:pt x="597083" y="2229241"/>
                    </a:lnTo>
                    <a:close/>
                    <a:moveTo>
                      <a:pt x="1090041" y="0"/>
                    </a:moveTo>
                    <a:lnTo>
                      <a:pt x="3942126" y="630689"/>
                    </a:lnTo>
                    <a:lnTo>
                      <a:pt x="2633698" y="630689"/>
                    </a:lnTo>
                    <a:lnTo>
                      <a:pt x="1304889" y="336846"/>
                    </a:lnTo>
                    <a:lnTo>
                      <a:pt x="1239911" y="630689"/>
                    </a:lnTo>
                    <a:lnTo>
                      <a:pt x="950575" y="6306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C26293FF-27FA-41AC-94F7-333A2E165404}"/>
                  </a:ext>
                </a:extLst>
              </p:cNvPr>
              <p:cNvSpPr/>
              <p:nvPr/>
            </p:nvSpPr>
            <p:spPr>
              <a:xfrm>
                <a:off x="5735588" y="2047092"/>
                <a:ext cx="1843787" cy="2471490"/>
              </a:xfrm>
              <a:custGeom>
                <a:avLst/>
                <a:gdLst>
                  <a:gd name="connsiteX0" fmla="*/ 3117270 w 3788072"/>
                  <a:gd name="connsiteY0" fmla="*/ 0 h 5077690"/>
                  <a:gd name="connsiteX1" fmla="*/ 3788072 w 3788072"/>
                  <a:gd name="connsiteY1" fmla="*/ 148336 h 5077690"/>
                  <a:gd name="connsiteX2" fmla="*/ 3117270 w 3788072"/>
                  <a:gd name="connsiteY2" fmla="*/ 3181822 h 5077690"/>
                  <a:gd name="connsiteX3" fmla="*/ 2829965 w 3788072"/>
                  <a:gd name="connsiteY3" fmla="*/ 4481067 h 5077690"/>
                  <a:gd name="connsiteX4" fmla="*/ 2698032 w 3788072"/>
                  <a:gd name="connsiteY4" fmla="*/ 5077690 h 5077690"/>
                  <a:gd name="connsiteX5" fmla="*/ 0 w 3788072"/>
                  <a:gd name="connsiteY5" fmla="*/ 4481067 h 5077690"/>
                  <a:gd name="connsiteX6" fmla="*/ 1308426 w 3788072"/>
                  <a:gd name="connsiteY6" fmla="*/ 4481067 h 5077690"/>
                  <a:gd name="connsiteX7" fmla="*/ 2483183 w 3788072"/>
                  <a:gd name="connsiteY7" fmla="*/ 4740844 h 5077690"/>
                  <a:gd name="connsiteX8" fmla="*/ 2540628 w 3788072"/>
                  <a:gd name="connsiteY8" fmla="*/ 4481067 h 5077690"/>
                  <a:gd name="connsiteX9" fmla="*/ 3117270 w 3788072"/>
                  <a:gd name="connsiteY9" fmla="*/ 1873392 h 5077690"/>
                  <a:gd name="connsiteX10" fmla="*/ 3451226 w 3788072"/>
                  <a:gd name="connsiteY10" fmla="*/ 363184 h 5077690"/>
                  <a:gd name="connsiteX11" fmla="*/ 3117270 w 3788072"/>
                  <a:gd name="connsiteY11" fmla="*/ 289336 h 507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88072" h="5077690">
                    <a:moveTo>
                      <a:pt x="3117270" y="0"/>
                    </a:moveTo>
                    <a:lnTo>
                      <a:pt x="3788072" y="148336"/>
                    </a:lnTo>
                    <a:lnTo>
                      <a:pt x="3117270" y="3181822"/>
                    </a:lnTo>
                    <a:lnTo>
                      <a:pt x="2829965" y="4481067"/>
                    </a:lnTo>
                    <a:lnTo>
                      <a:pt x="2698032" y="5077690"/>
                    </a:lnTo>
                    <a:lnTo>
                      <a:pt x="0" y="4481067"/>
                    </a:lnTo>
                    <a:lnTo>
                      <a:pt x="1308426" y="4481067"/>
                    </a:lnTo>
                    <a:lnTo>
                      <a:pt x="2483183" y="4740844"/>
                    </a:lnTo>
                    <a:lnTo>
                      <a:pt x="2540628" y="4481067"/>
                    </a:lnTo>
                    <a:lnTo>
                      <a:pt x="3117270" y="1873392"/>
                    </a:lnTo>
                    <a:lnTo>
                      <a:pt x="3451226" y="363184"/>
                    </a:lnTo>
                    <a:lnTo>
                      <a:pt x="3117270" y="2893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FC389C4-17D8-49DD-81CC-D8CB20A1FF19}"/>
                </a:ext>
              </a:extLst>
            </p:cNvPr>
            <p:cNvGrpSpPr/>
            <p:nvPr/>
          </p:nvGrpSpPr>
          <p:grpSpPr>
            <a:xfrm>
              <a:off x="8372156" y="1580572"/>
              <a:ext cx="2966750" cy="2938010"/>
              <a:chOff x="8372156" y="1580572"/>
              <a:chExt cx="2966750" cy="2938010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AC675DD-2BA5-4267-A82B-E4E9CE8EA996}"/>
                  </a:ext>
                </a:extLst>
              </p:cNvPr>
              <p:cNvSpPr/>
              <p:nvPr/>
            </p:nvSpPr>
            <p:spPr>
              <a:xfrm>
                <a:off x="8372156" y="1580572"/>
                <a:ext cx="1918771" cy="2463555"/>
              </a:xfrm>
              <a:custGeom>
                <a:avLst/>
                <a:gdLst>
                  <a:gd name="connsiteX0" fmla="*/ 950575 w 3942126"/>
                  <a:gd name="connsiteY0" fmla="*/ 630689 h 5061389"/>
                  <a:gd name="connsiteX1" fmla="*/ 1239911 w 3942126"/>
                  <a:gd name="connsiteY1" fmla="*/ 630689 h 5061389"/>
                  <a:gd name="connsiteX2" fmla="*/ 597083 w 3942126"/>
                  <a:gd name="connsiteY2" fmla="*/ 3537669 h 5061389"/>
                  <a:gd name="connsiteX3" fmla="*/ 336846 w 3942126"/>
                  <a:gd name="connsiteY3" fmla="*/ 4714506 h 5061389"/>
                  <a:gd name="connsiteX4" fmla="*/ 597083 w 3942126"/>
                  <a:gd name="connsiteY4" fmla="*/ 4772053 h 5061389"/>
                  <a:gd name="connsiteX5" fmla="*/ 597083 w 3942126"/>
                  <a:gd name="connsiteY5" fmla="*/ 5061389 h 5061389"/>
                  <a:gd name="connsiteX6" fmla="*/ 0 w 3942126"/>
                  <a:gd name="connsiteY6" fmla="*/ 4929354 h 5061389"/>
                  <a:gd name="connsiteX7" fmla="*/ 597083 w 3942126"/>
                  <a:gd name="connsiteY7" fmla="*/ 2229241 h 5061389"/>
                  <a:gd name="connsiteX8" fmla="*/ 1090041 w 3942126"/>
                  <a:gd name="connsiteY8" fmla="*/ 0 h 5061389"/>
                  <a:gd name="connsiteX9" fmla="*/ 3942126 w 3942126"/>
                  <a:gd name="connsiteY9" fmla="*/ 630689 h 5061389"/>
                  <a:gd name="connsiteX10" fmla="*/ 2633698 w 3942126"/>
                  <a:gd name="connsiteY10" fmla="*/ 630689 h 5061389"/>
                  <a:gd name="connsiteX11" fmla="*/ 1304889 w 3942126"/>
                  <a:gd name="connsiteY11" fmla="*/ 336846 h 5061389"/>
                  <a:gd name="connsiteX12" fmla="*/ 1239911 w 3942126"/>
                  <a:gd name="connsiteY12" fmla="*/ 630689 h 5061389"/>
                  <a:gd name="connsiteX13" fmla="*/ 950575 w 3942126"/>
                  <a:gd name="connsiteY13" fmla="*/ 630689 h 5061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42126" h="5061389">
                    <a:moveTo>
                      <a:pt x="950575" y="630689"/>
                    </a:moveTo>
                    <a:lnTo>
                      <a:pt x="1239911" y="630689"/>
                    </a:lnTo>
                    <a:lnTo>
                      <a:pt x="597083" y="3537669"/>
                    </a:lnTo>
                    <a:lnTo>
                      <a:pt x="336846" y="4714506"/>
                    </a:lnTo>
                    <a:lnTo>
                      <a:pt x="597083" y="4772053"/>
                    </a:lnTo>
                    <a:lnTo>
                      <a:pt x="597083" y="5061389"/>
                    </a:lnTo>
                    <a:lnTo>
                      <a:pt x="0" y="4929354"/>
                    </a:lnTo>
                    <a:lnTo>
                      <a:pt x="597083" y="2229241"/>
                    </a:lnTo>
                    <a:close/>
                    <a:moveTo>
                      <a:pt x="1090041" y="0"/>
                    </a:moveTo>
                    <a:lnTo>
                      <a:pt x="3942126" y="630689"/>
                    </a:lnTo>
                    <a:lnTo>
                      <a:pt x="2633698" y="630689"/>
                    </a:lnTo>
                    <a:lnTo>
                      <a:pt x="1304889" y="336846"/>
                    </a:lnTo>
                    <a:lnTo>
                      <a:pt x="1239911" y="630689"/>
                    </a:lnTo>
                    <a:lnTo>
                      <a:pt x="950575" y="63068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DB0C1BA2-A930-4F12-B809-EF800C47B77F}"/>
                  </a:ext>
                </a:extLst>
              </p:cNvPr>
              <p:cNvSpPr/>
              <p:nvPr/>
            </p:nvSpPr>
            <p:spPr>
              <a:xfrm>
                <a:off x="9495119" y="2047092"/>
                <a:ext cx="1843787" cy="2471490"/>
              </a:xfrm>
              <a:custGeom>
                <a:avLst/>
                <a:gdLst>
                  <a:gd name="connsiteX0" fmla="*/ 3117270 w 3788072"/>
                  <a:gd name="connsiteY0" fmla="*/ 0 h 5077690"/>
                  <a:gd name="connsiteX1" fmla="*/ 3788072 w 3788072"/>
                  <a:gd name="connsiteY1" fmla="*/ 148336 h 5077690"/>
                  <a:gd name="connsiteX2" fmla="*/ 3117270 w 3788072"/>
                  <a:gd name="connsiteY2" fmla="*/ 3181822 h 5077690"/>
                  <a:gd name="connsiteX3" fmla="*/ 2829965 w 3788072"/>
                  <a:gd name="connsiteY3" fmla="*/ 4481067 h 5077690"/>
                  <a:gd name="connsiteX4" fmla="*/ 2698032 w 3788072"/>
                  <a:gd name="connsiteY4" fmla="*/ 5077690 h 5077690"/>
                  <a:gd name="connsiteX5" fmla="*/ 0 w 3788072"/>
                  <a:gd name="connsiteY5" fmla="*/ 4481067 h 5077690"/>
                  <a:gd name="connsiteX6" fmla="*/ 1308426 w 3788072"/>
                  <a:gd name="connsiteY6" fmla="*/ 4481067 h 5077690"/>
                  <a:gd name="connsiteX7" fmla="*/ 2483183 w 3788072"/>
                  <a:gd name="connsiteY7" fmla="*/ 4740844 h 5077690"/>
                  <a:gd name="connsiteX8" fmla="*/ 2540628 w 3788072"/>
                  <a:gd name="connsiteY8" fmla="*/ 4481067 h 5077690"/>
                  <a:gd name="connsiteX9" fmla="*/ 3117270 w 3788072"/>
                  <a:gd name="connsiteY9" fmla="*/ 1873392 h 5077690"/>
                  <a:gd name="connsiteX10" fmla="*/ 3451226 w 3788072"/>
                  <a:gd name="connsiteY10" fmla="*/ 363184 h 5077690"/>
                  <a:gd name="connsiteX11" fmla="*/ 3117270 w 3788072"/>
                  <a:gd name="connsiteY11" fmla="*/ 289336 h 507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788072" h="5077690">
                    <a:moveTo>
                      <a:pt x="3117270" y="0"/>
                    </a:moveTo>
                    <a:lnTo>
                      <a:pt x="3788072" y="148336"/>
                    </a:lnTo>
                    <a:lnTo>
                      <a:pt x="3117270" y="3181822"/>
                    </a:lnTo>
                    <a:lnTo>
                      <a:pt x="2829965" y="4481067"/>
                    </a:lnTo>
                    <a:lnTo>
                      <a:pt x="2698032" y="5077690"/>
                    </a:lnTo>
                    <a:lnTo>
                      <a:pt x="0" y="4481067"/>
                    </a:lnTo>
                    <a:lnTo>
                      <a:pt x="1308426" y="4481067"/>
                    </a:lnTo>
                    <a:lnTo>
                      <a:pt x="2483183" y="4740844"/>
                    </a:lnTo>
                    <a:lnTo>
                      <a:pt x="2540628" y="4481067"/>
                    </a:lnTo>
                    <a:lnTo>
                      <a:pt x="3117270" y="1873392"/>
                    </a:lnTo>
                    <a:lnTo>
                      <a:pt x="3451226" y="363184"/>
                    </a:lnTo>
                    <a:lnTo>
                      <a:pt x="3117270" y="2893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9" name="Graphic 28" descr="Add">
            <a:extLst>
              <a:ext uri="{FF2B5EF4-FFF2-40B4-BE49-F238E27FC236}">
                <a16:creationId xmlns:a16="http://schemas.microsoft.com/office/drawing/2014/main" id="{D867F774-FC0F-4F16-A5CA-782C73ED1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6983" y="3057532"/>
            <a:ext cx="585369" cy="5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8EFFF-A57F-4815-B920-26C88CEA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5725"/>
            <a:ext cx="11672248" cy="772382"/>
          </a:xfrm>
        </p:spPr>
        <p:txBody>
          <a:bodyPr/>
          <a:lstStyle/>
          <a:p>
            <a:r>
              <a:rPr lang="en-IN" dirty="0"/>
              <a:t>Demo’s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B7D3CED-CD36-409D-94C4-24A73252063D}"/>
              </a:ext>
            </a:extLst>
          </p:cNvPr>
          <p:cNvSpPr txBox="1">
            <a:spLocks/>
          </p:cNvSpPr>
          <p:nvPr/>
        </p:nvSpPr>
        <p:spPr>
          <a:xfrm>
            <a:off x="5884506" y="6687664"/>
            <a:ext cx="422988" cy="1703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9A42BF9-D02B-4B75-BF00-64477BFE946E}" type="slidenum">
              <a:rPr lang="en-US" sz="1200" smtClean="0">
                <a:solidFill>
                  <a:srgbClr val="27A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defRPr/>
              </a:pPr>
              <a:t>4</a:t>
            </a:fld>
            <a:endParaRPr lang="en-US" sz="1200">
              <a:solidFill>
                <a:srgbClr val="27A6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6339FB-889F-40DE-B326-11661A9F2C0F}"/>
              </a:ext>
            </a:extLst>
          </p:cNvPr>
          <p:cNvGrpSpPr/>
          <p:nvPr/>
        </p:nvGrpSpPr>
        <p:grpSpPr>
          <a:xfrm>
            <a:off x="2154254" y="184935"/>
            <a:ext cx="9498166" cy="5054514"/>
            <a:chOff x="378275" y="1249001"/>
            <a:chExt cx="8332255" cy="428373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06627B-C6A8-4736-946A-C9153FED4297}"/>
                </a:ext>
              </a:extLst>
            </p:cNvPr>
            <p:cNvGrpSpPr/>
            <p:nvPr/>
          </p:nvGrpSpPr>
          <p:grpSpPr>
            <a:xfrm>
              <a:off x="1030245" y="1249001"/>
              <a:ext cx="7368410" cy="3152519"/>
              <a:chOff x="1030245" y="1249001"/>
              <a:chExt cx="7368410" cy="3152519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662152C-518F-4BCE-B1A4-C742ED9AB4E9}"/>
                  </a:ext>
                </a:extLst>
              </p:cNvPr>
              <p:cNvGrpSpPr/>
              <p:nvPr/>
            </p:nvGrpSpPr>
            <p:grpSpPr>
              <a:xfrm>
                <a:off x="1030245" y="1249001"/>
                <a:ext cx="1842214" cy="3152519"/>
                <a:chOff x="1121586" y="1563332"/>
                <a:chExt cx="1842214" cy="3152519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605C8E06-66DB-4013-9875-7162E2AE8AE6}"/>
                    </a:ext>
                  </a:extLst>
                </p:cNvPr>
                <p:cNvGrpSpPr/>
                <p:nvPr/>
              </p:nvGrpSpPr>
              <p:grpSpPr>
                <a:xfrm>
                  <a:off x="1121586" y="1563332"/>
                  <a:ext cx="1842214" cy="3152519"/>
                  <a:chOff x="2784604" y="586854"/>
                  <a:chExt cx="3664619" cy="6271146"/>
                </a:xfrm>
                <a:solidFill>
                  <a:schemeClr val="accent1"/>
                </a:solidFill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3C97997F-4CFF-4E7D-A381-9E5240458736}"/>
                      </a:ext>
                    </a:extLst>
                  </p:cNvPr>
                  <p:cNvGrpSpPr/>
                  <p:nvPr/>
                </p:nvGrpSpPr>
                <p:grpSpPr>
                  <a:xfrm>
                    <a:off x="2784604" y="586854"/>
                    <a:ext cx="3664619" cy="4682354"/>
                    <a:chOff x="2789514" y="1146412"/>
                    <a:chExt cx="3572912" cy="4565178"/>
                  </a:xfrm>
                  <a:grpFill/>
                </p:grpSpPr>
                <p:sp>
                  <p:nvSpPr>
                    <p:cNvPr id="54" name="Freeform 79">
                      <a:extLst>
                        <a:ext uri="{FF2B5EF4-FFF2-40B4-BE49-F238E27FC236}">
                          <a16:creationId xmlns:a16="http://schemas.microsoft.com/office/drawing/2014/main" id="{C564D94D-7DC3-45EE-9AB7-B55F414D93A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89514" y="1146412"/>
                      <a:ext cx="3572912" cy="4565178"/>
                    </a:xfrm>
                    <a:custGeom>
                      <a:avLst/>
                      <a:gdLst>
                        <a:gd name="connsiteX0" fmla="*/ 1780967 w 3572912"/>
                        <a:gd name="connsiteY0" fmla="*/ 188038 h 4565178"/>
                        <a:gd name="connsiteX1" fmla="*/ 611777 w 3572912"/>
                        <a:gd name="connsiteY1" fmla="*/ 2949404 h 4565178"/>
                        <a:gd name="connsiteX2" fmla="*/ 1111290 w 3572912"/>
                        <a:gd name="connsiteY2" fmla="*/ 4164727 h 4565178"/>
                        <a:gd name="connsiteX3" fmla="*/ 1325367 w 3572912"/>
                        <a:gd name="connsiteY3" fmla="*/ 4377140 h 4565178"/>
                        <a:gd name="connsiteX4" fmla="*/ 1780967 w 3572912"/>
                        <a:gd name="connsiteY4" fmla="*/ 4377140 h 4565178"/>
                        <a:gd name="connsiteX5" fmla="*/ 1786456 w 3572912"/>
                        <a:gd name="connsiteY5" fmla="*/ 4377140 h 4565178"/>
                        <a:gd name="connsiteX6" fmla="*/ 1797434 w 3572912"/>
                        <a:gd name="connsiteY6" fmla="*/ 4377140 h 4565178"/>
                        <a:gd name="connsiteX7" fmla="*/ 1802924 w 3572912"/>
                        <a:gd name="connsiteY7" fmla="*/ 4377140 h 4565178"/>
                        <a:gd name="connsiteX8" fmla="*/ 2258523 w 3572912"/>
                        <a:gd name="connsiteY8" fmla="*/ 4377140 h 4565178"/>
                        <a:gd name="connsiteX9" fmla="*/ 2461622 w 3572912"/>
                        <a:gd name="connsiteY9" fmla="*/ 4164727 h 4565178"/>
                        <a:gd name="connsiteX10" fmla="*/ 2961135 w 3572912"/>
                        <a:gd name="connsiteY10" fmla="*/ 2949404 h 4565178"/>
                        <a:gd name="connsiteX11" fmla="*/ 1802924 w 3572912"/>
                        <a:gd name="connsiteY11" fmla="*/ 188038 h 4565178"/>
                        <a:gd name="connsiteX12" fmla="*/ 1791945 w 3572912"/>
                        <a:gd name="connsiteY12" fmla="*/ 188038 h 4565178"/>
                        <a:gd name="connsiteX13" fmla="*/ 1780967 w 3572912"/>
                        <a:gd name="connsiteY13" fmla="*/ 188038 h 4565178"/>
                        <a:gd name="connsiteX14" fmla="*/ 1775695 w 3572912"/>
                        <a:gd name="connsiteY14" fmla="*/ 0 h 4565178"/>
                        <a:gd name="connsiteX15" fmla="*/ 1786456 w 3572912"/>
                        <a:gd name="connsiteY15" fmla="*/ 0 h 4565178"/>
                        <a:gd name="connsiteX16" fmla="*/ 1797217 w 3572912"/>
                        <a:gd name="connsiteY16" fmla="*/ 0 h 4565178"/>
                        <a:gd name="connsiteX17" fmla="*/ 3126207 w 3572912"/>
                        <a:gd name="connsiteY17" fmla="*/ 3011189 h 4565178"/>
                        <a:gd name="connsiteX18" fmla="*/ 2585464 w 3572912"/>
                        <a:gd name="connsiteY18" fmla="*/ 4336650 h 4565178"/>
                        <a:gd name="connsiteX19" fmla="*/ 2292225 w 3572912"/>
                        <a:gd name="connsiteY19" fmla="*/ 4565178 h 4565178"/>
                        <a:gd name="connsiteX20" fmla="*/ 1797217 w 3572912"/>
                        <a:gd name="connsiteY20" fmla="*/ 4565178 h 4565178"/>
                        <a:gd name="connsiteX21" fmla="*/ 1791837 w 3572912"/>
                        <a:gd name="connsiteY21" fmla="*/ 4565178 h 4565178"/>
                        <a:gd name="connsiteX22" fmla="*/ 1781076 w 3572912"/>
                        <a:gd name="connsiteY22" fmla="*/ 4565178 h 4565178"/>
                        <a:gd name="connsiteX23" fmla="*/ 1775695 w 3572912"/>
                        <a:gd name="connsiteY23" fmla="*/ 4565178 h 4565178"/>
                        <a:gd name="connsiteX24" fmla="*/ 1280687 w 3572912"/>
                        <a:gd name="connsiteY24" fmla="*/ 4565178 h 4565178"/>
                        <a:gd name="connsiteX25" fmla="*/ 987448 w 3572912"/>
                        <a:gd name="connsiteY25" fmla="*/ 4336650 h 4565178"/>
                        <a:gd name="connsiteX26" fmla="*/ 446706 w 3572912"/>
                        <a:gd name="connsiteY26" fmla="*/ 3011189 h 4565178"/>
                        <a:gd name="connsiteX27" fmla="*/ 1775695 w 3572912"/>
                        <a:gd name="connsiteY27" fmla="*/ 0 h 456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572912" h="4565178">
                          <a:moveTo>
                            <a:pt x="1780967" y="188038"/>
                          </a:moveTo>
                          <a:cubicBezTo>
                            <a:pt x="82074" y="247191"/>
                            <a:pt x="-178661" y="2132018"/>
                            <a:pt x="611777" y="2949404"/>
                          </a:cubicBezTo>
                          <a:cubicBezTo>
                            <a:pt x="1097567" y="3452204"/>
                            <a:pt x="1050910" y="3820565"/>
                            <a:pt x="1111290" y="4164727"/>
                          </a:cubicBezTo>
                          <a:cubicBezTo>
                            <a:pt x="1146970" y="4377140"/>
                            <a:pt x="1325367" y="4377140"/>
                            <a:pt x="1325367" y="4377140"/>
                          </a:cubicBezTo>
                          <a:cubicBezTo>
                            <a:pt x="1780967" y="4377140"/>
                            <a:pt x="1780967" y="4377140"/>
                            <a:pt x="1780967" y="4377140"/>
                          </a:cubicBezTo>
                          <a:cubicBezTo>
                            <a:pt x="1786456" y="4377140"/>
                            <a:pt x="1786456" y="4377140"/>
                            <a:pt x="1786456" y="4377140"/>
                          </a:cubicBezTo>
                          <a:cubicBezTo>
                            <a:pt x="1797434" y="4377140"/>
                            <a:pt x="1797434" y="4377140"/>
                            <a:pt x="1797434" y="4377140"/>
                          </a:cubicBezTo>
                          <a:cubicBezTo>
                            <a:pt x="1802924" y="4377140"/>
                            <a:pt x="1802924" y="4377140"/>
                            <a:pt x="1802924" y="4377140"/>
                          </a:cubicBezTo>
                          <a:cubicBezTo>
                            <a:pt x="2258523" y="4377140"/>
                            <a:pt x="2258523" y="4377140"/>
                            <a:pt x="2258523" y="4377140"/>
                          </a:cubicBezTo>
                          <a:cubicBezTo>
                            <a:pt x="2258523" y="4377140"/>
                            <a:pt x="2425943" y="4377140"/>
                            <a:pt x="2461622" y="4164727"/>
                          </a:cubicBezTo>
                          <a:cubicBezTo>
                            <a:pt x="2522003" y="3820565"/>
                            <a:pt x="2475345" y="3452204"/>
                            <a:pt x="2961135" y="2949404"/>
                          </a:cubicBezTo>
                          <a:cubicBezTo>
                            <a:pt x="3751573" y="2132018"/>
                            <a:pt x="3499072" y="247191"/>
                            <a:pt x="1802924" y="188038"/>
                          </a:cubicBezTo>
                          <a:cubicBezTo>
                            <a:pt x="1797434" y="188038"/>
                            <a:pt x="1794690" y="188038"/>
                            <a:pt x="1791945" y="188038"/>
                          </a:cubicBezTo>
                          <a:cubicBezTo>
                            <a:pt x="1789201" y="188038"/>
                            <a:pt x="1783712" y="188038"/>
                            <a:pt x="1780967" y="188038"/>
                          </a:cubicBezTo>
                          <a:close/>
                          <a:moveTo>
                            <a:pt x="1775695" y="0"/>
                          </a:moveTo>
                          <a:cubicBezTo>
                            <a:pt x="1778385" y="0"/>
                            <a:pt x="1783766" y="0"/>
                            <a:pt x="1786456" y="0"/>
                          </a:cubicBezTo>
                          <a:cubicBezTo>
                            <a:pt x="1789146" y="0"/>
                            <a:pt x="1794527" y="0"/>
                            <a:pt x="1797217" y="0"/>
                          </a:cubicBezTo>
                          <a:cubicBezTo>
                            <a:pt x="3640047" y="64526"/>
                            <a:pt x="3984400" y="2115898"/>
                            <a:pt x="3126207" y="3011189"/>
                          </a:cubicBezTo>
                          <a:cubicBezTo>
                            <a:pt x="2598915" y="3556967"/>
                            <a:pt x="2650030" y="3960252"/>
                            <a:pt x="2585464" y="4336650"/>
                          </a:cubicBezTo>
                          <a:cubicBezTo>
                            <a:pt x="2545110" y="4565178"/>
                            <a:pt x="2292225" y="4565178"/>
                            <a:pt x="2292225" y="4565178"/>
                          </a:cubicBezTo>
                          <a:cubicBezTo>
                            <a:pt x="2292225" y="4565178"/>
                            <a:pt x="2292225" y="4565178"/>
                            <a:pt x="1797217" y="4565178"/>
                          </a:cubicBezTo>
                          <a:cubicBezTo>
                            <a:pt x="1797217" y="4565178"/>
                            <a:pt x="1797217" y="4565178"/>
                            <a:pt x="1791837" y="4565178"/>
                          </a:cubicBezTo>
                          <a:cubicBezTo>
                            <a:pt x="1791837" y="4565178"/>
                            <a:pt x="1791837" y="4565178"/>
                            <a:pt x="1781076" y="4565178"/>
                          </a:cubicBezTo>
                          <a:cubicBezTo>
                            <a:pt x="1781076" y="4565178"/>
                            <a:pt x="1781076" y="4565178"/>
                            <a:pt x="1775695" y="4565178"/>
                          </a:cubicBezTo>
                          <a:cubicBezTo>
                            <a:pt x="1775695" y="4565178"/>
                            <a:pt x="1775695" y="4565178"/>
                            <a:pt x="1280687" y="4565178"/>
                          </a:cubicBezTo>
                          <a:cubicBezTo>
                            <a:pt x="1280687" y="4565178"/>
                            <a:pt x="1027802" y="4565178"/>
                            <a:pt x="987448" y="4336650"/>
                          </a:cubicBezTo>
                          <a:cubicBezTo>
                            <a:pt x="922882" y="3960252"/>
                            <a:pt x="971307" y="3556967"/>
                            <a:pt x="446706" y="3011189"/>
                          </a:cubicBezTo>
                          <a:cubicBezTo>
                            <a:pt x="-411488" y="2115898"/>
                            <a:pt x="-67134" y="64526"/>
                            <a:pt x="1775695" y="0"/>
                          </a:cubicBezTo>
                          <a:close/>
                        </a:path>
                      </a:pathLst>
                    </a:custGeom>
                    <a:grpFill/>
                    <a:ln w="14288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5" name="Freeform 7">
                      <a:extLst>
                        <a:ext uri="{FF2B5EF4-FFF2-40B4-BE49-F238E27FC236}">
                          <a16:creationId xmlns:a16="http://schemas.microsoft.com/office/drawing/2014/main" id="{29B1A57D-CDB4-4C92-8761-0A4ADAA3764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02766" y="3982321"/>
                      <a:ext cx="548776" cy="1573612"/>
                    </a:xfrm>
                    <a:custGeom>
                      <a:avLst/>
                      <a:gdLst>
                        <a:gd name="T0" fmla="*/ 3 w 204"/>
                        <a:gd name="T1" fmla="*/ 38 h 585"/>
                        <a:gd name="T2" fmla="*/ 3 w 204"/>
                        <a:gd name="T3" fmla="*/ 144 h 585"/>
                        <a:gd name="T4" fmla="*/ 52 w 204"/>
                        <a:gd name="T5" fmla="*/ 226 h 585"/>
                        <a:gd name="T6" fmla="*/ 127 w 204"/>
                        <a:gd name="T7" fmla="*/ 393 h 585"/>
                        <a:gd name="T8" fmla="*/ 127 w 204"/>
                        <a:gd name="T9" fmla="*/ 585 h 585"/>
                        <a:gd name="T10" fmla="*/ 204 w 204"/>
                        <a:gd name="T11" fmla="*/ 585 h 585"/>
                        <a:gd name="T12" fmla="*/ 200 w 204"/>
                        <a:gd name="T13" fmla="*/ 382 h 585"/>
                        <a:gd name="T14" fmla="*/ 120 w 204"/>
                        <a:gd name="T15" fmla="*/ 190 h 585"/>
                        <a:gd name="T16" fmla="*/ 73 w 204"/>
                        <a:gd name="T17" fmla="*/ 126 h 585"/>
                        <a:gd name="T18" fmla="*/ 73 w 204"/>
                        <a:gd name="T19" fmla="*/ 45 h 585"/>
                        <a:gd name="T20" fmla="*/ 3 w 204"/>
                        <a:gd name="T21" fmla="*/ 38 h 5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04" h="585">
                          <a:moveTo>
                            <a:pt x="3" y="38"/>
                          </a:moveTo>
                          <a:cubicBezTo>
                            <a:pt x="3" y="38"/>
                            <a:pt x="0" y="117"/>
                            <a:pt x="3" y="144"/>
                          </a:cubicBezTo>
                          <a:cubicBezTo>
                            <a:pt x="5" y="168"/>
                            <a:pt x="18" y="184"/>
                            <a:pt x="52" y="226"/>
                          </a:cubicBezTo>
                          <a:cubicBezTo>
                            <a:pt x="81" y="262"/>
                            <a:pt x="123" y="283"/>
                            <a:pt x="127" y="393"/>
                          </a:cubicBezTo>
                          <a:cubicBezTo>
                            <a:pt x="129" y="441"/>
                            <a:pt x="127" y="585"/>
                            <a:pt x="127" y="585"/>
                          </a:cubicBezTo>
                          <a:cubicBezTo>
                            <a:pt x="204" y="585"/>
                            <a:pt x="204" y="585"/>
                            <a:pt x="204" y="585"/>
                          </a:cubicBezTo>
                          <a:cubicBezTo>
                            <a:pt x="204" y="585"/>
                            <a:pt x="202" y="433"/>
                            <a:pt x="200" y="382"/>
                          </a:cubicBezTo>
                          <a:cubicBezTo>
                            <a:pt x="199" y="330"/>
                            <a:pt x="184" y="265"/>
                            <a:pt x="120" y="190"/>
                          </a:cubicBezTo>
                          <a:cubicBezTo>
                            <a:pt x="107" y="175"/>
                            <a:pt x="80" y="150"/>
                            <a:pt x="73" y="126"/>
                          </a:cubicBezTo>
                          <a:cubicBezTo>
                            <a:pt x="68" y="107"/>
                            <a:pt x="73" y="65"/>
                            <a:pt x="73" y="45"/>
                          </a:cubicBezTo>
                          <a:cubicBezTo>
                            <a:pt x="73" y="14"/>
                            <a:pt x="15" y="0"/>
                            <a:pt x="3" y="38"/>
                          </a:cubicBezTo>
                          <a:close/>
                        </a:path>
                      </a:pathLst>
                    </a:custGeom>
                    <a:grpFill/>
                    <a:ln w="14288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6" name="Freeform 8">
                      <a:extLst>
                        <a:ext uri="{FF2B5EF4-FFF2-40B4-BE49-F238E27FC236}">
                          <a16:creationId xmlns:a16="http://schemas.microsoft.com/office/drawing/2014/main" id="{0D391F23-5A0A-4BDB-9C9B-068D255733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00398" y="3982321"/>
                      <a:ext cx="545367" cy="1573612"/>
                    </a:xfrm>
                    <a:custGeom>
                      <a:avLst/>
                      <a:gdLst>
                        <a:gd name="T0" fmla="*/ 201 w 203"/>
                        <a:gd name="T1" fmla="*/ 38 h 585"/>
                        <a:gd name="T2" fmla="*/ 201 w 203"/>
                        <a:gd name="T3" fmla="*/ 144 h 585"/>
                        <a:gd name="T4" fmla="*/ 152 w 203"/>
                        <a:gd name="T5" fmla="*/ 226 h 585"/>
                        <a:gd name="T6" fmla="*/ 77 w 203"/>
                        <a:gd name="T7" fmla="*/ 393 h 585"/>
                        <a:gd name="T8" fmla="*/ 77 w 203"/>
                        <a:gd name="T9" fmla="*/ 585 h 585"/>
                        <a:gd name="T10" fmla="*/ 0 w 203"/>
                        <a:gd name="T11" fmla="*/ 585 h 585"/>
                        <a:gd name="T12" fmla="*/ 4 w 203"/>
                        <a:gd name="T13" fmla="*/ 382 h 585"/>
                        <a:gd name="T14" fmla="*/ 84 w 203"/>
                        <a:gd name="T15" fmla="*/ 190 h 585"/>
                        <a:gd name="T16" fmla="*/ 130 w 203"/>
                        <a:gd name="T17" fmla="*/ 126 h 585"/>
                        <a:gd name="T18" fmla="*/ 130 w 203"/>
                        <a:gd name="T19" fmla="*/ 45 h 585"/>
                        <a:gd name="T20" fmla="*/ 201 w 203"/>
                        <a:gd name="T21" fmla="*/ 38 h 5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03" h="585">
                          <a:moveTo>
                            <a:pt x="201" y="38"/>
                          </a:moveTo>
                          <a:cubicBezTo>
                            <a:pt x="201" y="38"/>
                            <a:pt x="203" y="117"/>
                            <a:pt x="201" y="144"/>
                          </a:cubicBezTo>
                          <a:cubicBezTo>
                            <a:pt x="199" y="168"/>
                            <a:pt x="186" y="184"/>
                            <a:pt x="152" y="226"/>
                          </a:cubicBezTo>
                          <a:cubicBezTo>
                            <a:pt x="123" y="262"/>
                            <a:pt x="81" y="283"/>
                            <a:pt x="77" y="393"/>
                          </a:cubicBezTo>
                          <a:cubicBezTo>
                            <a:pt x="75" y="441"/>
                            <a:pt x="77" y="585"/>
                            <a:pt x="77" y="585"/>
                          </a:cubicBezTo>
                          <a:cubicBezTo>
                            <a:pt x="0" y="585"/>
                            <a:pt x="0" y="585"/>
                            <a:pt x="0" y="585"/>
                          </a:cubicBezTo>
                          <a:cubicBezTo>
                            <a:pt x="0" y="585"/>
                            <a:pt x="2" y="433"/>
                            <a:pt x="4" y="382"/>
                          </a:cubicBezTo>
                          <a:cubicBezTo>
                            <a:pt x="5" y="330"/>
                            <a:pt x="20" y="265"/>
                            <a:pt x="84" y="190"/>
                          </a:cubicBezTo>
                          <a:cubicBezTo>
                            <a:pt x="97" y="175"/>
                            <a:pt x="124" y="150"/>
                            <a:pt x="130" y="126"/>
                          </a:cubicBezTo>
                          <a:cubicBezTo>
                            <a:pt x="136" y="107"/>
                            <a:pt x="130" y="65"/>
                            <a:pt x="130" y="45"/>
                          </a:cubicBezTo>
                          <a:cubicBezTo>
                            <a:pt x="130" y="14"/>
                            <a:pt x="189" y="0"/>
                            <a:pt x="201" y="38"/>
                          </a:cubicBezTo>
                          <a:close/>
                        </a:path>
                      </a:pathLst>
                    </a:custGeom>
                    <a:grpFill/>
                    <a:ln w="14288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5C52EDA8-A12C-45F0-A7F4-468190155C8C}"/>
                      </a:ext>
                    </a:extLst>
                  </p:cNvPr>
                  <p:cNvGrpSpPr/>
                  <p:nvPr/>
                </p:nvGrpSpPr>
                <p:grpSpPr>
                  <a:xfrm>
                    <a:off x="3836405" y="5351094"/>
                    <a:ext cx="1561014" cy="1506906"/>
                    <a:chOff x="3811350" y="5351095"/>
                    <a:chExt cx="1561014" cy="1506905"/>
                  </a:xfrm>
                  <a:grpFill/>
                </p:grpSpPr>
                <p:sp>
                  <p:nvSpPr>
                    <p:cNvPr id="51" name="Rounded Rectangle 76">
                      <a:extLst>
                        <a:ext uri="{FF2B5EF4-FFF2-40B4-BE49-F238E27FC236}">
                          <a16:creationId xmlns:a16="http://schemas.microsoft.com/office/drawing/2014/main" id="{73BEFC63-817C-43AA-9C69-0EA19C62FE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3865" y="5351095"/>
                      <a:ext cx="1455986" cy="276292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2" name="Rounded Rectangle 77">
                      <a:extLst>
                        <a:ext uri="{FF2B5EF4-FFF2-40B4-BE49-F238E27FC236}">
                          <a16:creationId xmlns:a16="http://schemas.microsoft.com/office/drawing/2014/main" id="{6F704A38-A2F5-4B92-B12A-C75E89C06C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350" y="5726333"/>
                      <a:ext cx="1561014" cy="276292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3" name="Freeform 78">
                      <a:extLst>
                        <a:ext uri="{FF2B5EF4-FFF2-40B4-BE49-F238E27FC236}">
                          <a16:creationId xmlns:a16="http://schemas.microsoft.com/office/drawing/2014/main" id="{D0B4DA44-5BD7-4233-A405-27194531A9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7628" y="6086560"/>
                      <a:ext cx="1048461" cy="771440"/>
                    </a:xfrm>
                    <a:custGeom>
                      <a:avLst/>
                      <a:gdLst>
                        <a:gd name="connsiteX0" fmla="*/ 138147 w 1048461"/>
                        <a:gd name="connsiteY0" fmla="*/ 0 h 771440"/>
                        <a:gd name="connsiteX1" fmla="*/ 910315 w 1048461"/>
                        <a:gd name="connsiteY1" fmla="*/ 0 h 771440"/>
                        <a:gd name="connsiteX2" fmla="*/ 1048461 w 1048461"/>
                        <a:gd name="connsiteY2" fmla="*/ 138147 h 771440"/>
                        <a:gd name="connsiteX3" fmla="*/ 1048460 w 1048461"/>
                        <a:gd name="connsiteY3" fmla="*/ 138147 h 771440"/>
                        <a:gd name="connsiteX4" fmla="*/ 910313 w 1048461"/>
                        <a:gd name="connsiteY4" fmla="*/ 276293 h 771440"/>
                        <a:gd name="connsiteX5" fmla="*/ 654318 w 1048461"/>
                        <a:gd name="connsiteY5" fmla="*/ 276293 h 771440"/>
                        <a:gd name="connsiteX6" fmla="*/ 654318 w 1048461"/>
                        <a:gd name="connsiteY6" fmla="*/ 771440 h 771440"/>
                        <a:gd name="connsiteX7" fmla="*/ 364122 w 1048461"/>
                        <a:gd name="connsiteY7" fmla="*/ 771440 h 771440"/>
                        <a:gd name="connsiteX8" fmla="*/ 364122 w 1048461"/>
                        <a:gd name="connsiteY8" fmla="*/ 276293 h 771440"/>
                        <a:gd name="connsiteX9" fmla="*/ 138147 w 1048461"/>
                        <a:gd name="connsiteY9" fmla="*/ 276292 h 771440"/>
                        <a:gd name="connsiteX10" fmla="*/ 10856 w 1048461"/>
                        <a:gd name="connsiteY10" fmla="*/ 191919 h 771440"/>
                        <a:gd name="connsiteX11" fmla="*/ 0 w 1048461"/>
                        <a:gd name="connsiteY11" fmla="*/ 138147 h 771440"/>
                        <a:gd name="connsiteX12" fmla="*/ 10856 w 1048461"/>
                        <a:gd name="connsiteY12" fmla="*/ 84374 h 771440"/>
                        <a:gd name="connsiteX13" fmla="*/ 138147 w 1048461"/>
                        <a:gd name="connsiteY13" fmla="*/ 0 h 771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048461" h="771440">
                          <a:moveTo>
                            <a:pt x="138147" y="0"/>
                          </a:moveTo>
                          <a:lnTo>
                            <a:pt x="910315" y="0"/>
                          </a:lnTo>
                          <a:cubicBezTo>
                            <a:pt x="986611" y="0"/>
                            <a:pt x="1048461" y="61851"/>
                            <a:pt x="1048461" y="138147"/>
                          </a:cubicBezTo>
                          <a:lnTo>
                            <a:pt x="1048460" y="138147"/>
                          </a:lnTo>
                          <a:cubicBezTo>
                            <a:pt x="1048460" y="214443"/>
                            <a:pt x="986610" y="276293"/>
                            <a:pt x="910313" y="276293"/>
                          </a:cubicBezTo>
                          <a:lnTo>
                            <a:pt x="654318" y="276293"/>
                          </a:lnTo>
                          <a:lnTo>
                            <a:pt x="654318" y="771440"/>
                          </a:lnTo>
                          <a:lnTo>
                            <a:pt x="364122" y="771440"/>
                          </a:lnTo>
                          <a:lnTo>
                            <a:pt x="364122" y="276293"/>
                          </a:lnTo>
                          <a:lnTo>
                            <a:pt x="138147" y="276292"/>
                          </a:lnTo>
                          <a:cubicBezTo>
                            <a:pt x="80925" y="276292"/>
                            <a:pt x="31828" y="241501"/>
                            <a:pt x="10856" y="191919"/>
                          </a:cubicBezTo>
                          <a:lnTo>
                            <a:pt x="0" y="138147"/>
                          </a:lnTo>
                          <a:lnTo>
                            <a:pt x="10856" y="84374"/>
                          </a:lnTo>
                          <a:cubicBezTo>
                            <a:pt x="31828" y="34791"/>
                            <a:pt x="80925" y="0"/>
                            <a:pt x="13814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32F14251-52F4-4B58-962E-56673C2BA759}"/>
                    </a:ext>
                  </a:extLst>
                </p:cNvPr>
                <p:cNvGrpSpPr/>
                <p:nvPr/>
              </p:nvGrpSpPr>
              <p:grpSpPr>
                <a:xfrm>
                  <a:off x="1562402" y="2013526"/>
                  <a:ext cx="960582" cy="960582"/>
                  <a:chOff x="1562403" y="2013526"/>
                  <a:chExt cx="960582" cy="960582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E447A601-1412-46B2-AD13-7D5874A28B19}"/>
                      </a:ext>
                    </a:extLst>
                  </p:cNvPr>
                  <p:cNvSpPr/>
                  <p:nvPr/>
                </p:nvSpPr>
                <p:spPr>
                  <a:xfrm>
                    <a:off x="1562403" y="2013526"/>
                    <a:ext cx="960582" cy="96058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EC6D865B-D9D3-48F5-A36B-495D9D82F66A}"/>
                      </a:ext>
                    </a:extLst>
                  </p:cNvPr>
                  <p:cNvSpPr txBox="1"/>
                  <p:nvPr/>
                </p:nvSpPr>
                <p:spPr>
                  <a:xfrm>
                    <a:off x="1749985" y="2232207"/>
                    <a:ext cx="5854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5DC74E5-8F78-487B-A3CC-84B5016B2FAC}"/>
                  </a:ext>
                </a:extLst>
              </p:cNvPr>
              <p:cNvGrpSpPr/>
              <p:nvPr/>
            </p:nvGrpSpPr>
            <p:grpSpPr>
              <a:xfrm>
                <a:off x="3793343" y="1249001"/>
                <a:ext cx="1842214" cy="3152519"/>
                <a:chOff x="1121586" y="1563332"/>
                <a:chExt cx="1842214" cy="3152519"/>
              </a:xfrm>
              <a:solidFill>
                <a:schemeClr val="accent3"/>
              </a:solidFill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AA1E494-4687-421F-9FC5-EA46D1147323}"/>
                    </a:ext>
                  </a:extLst>
                </p:cNvPr>
                <p:cNvGrpSpPr/>
                <p:nvPr/>
              </p:nvGrpSpPr>
              <p:grpSpPr>
                <a:xfrm>
                  <a:off x="1121586" y="1563332"/>
                  <a:ext cx="1842214" cy="3152519"/>
                  <a:chOff x="2784604" y="586854"/>
                  <a:chExt cx="3664619" cy="6271146"/>
                </a:xfrm>
                <a:grpFill/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9855158D-6E64-4844-895F-1595034B45FE}"/>
                      </a:ext>
                    </a:extLst>
                  </p:cNvPr>
                  <p:cNvGrpSpPr/>
                  <p:nvPr/>
                </p:nvGrpSpPr>
                <p:grpSpPr>
                  <a:xfrm>
                    <a:off x="2784604" y="586854"/>
                    <a:ext cx="3664619" cy="4682354"/>
                    <a:chOff x="2789514" y="1146412"/>
                    <a:chExt cx="3572912" cy="4565178"/>
                  </a:xfrm>
                  <a:grpFill/>
                </p:grpSpPr>
                <p:sp>
                  <p:nvSpPr>
                    <p:cNvPr id="42" name="Freeform 79">
                      <a:extLst>
                        <a:ext uri="{FF2B5EF4-FFF2-40B4-BE49-F238E27FC236}">
                          <a16:creationId xmlns:a16="http://schemas.microsoft.com/office/drawing/2014/main" id="{A8637CFC-C53B-4394-AA28-5819B43FAC2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89514" y="1146412"/>
                      <a:ext cx="3572912" cy="4565178"/>
                    </a:xfrm>
                    <a:custGeom>
                      <a:avLst/>
                      <a:gdLst>
                        <a:gd name="connsiteX0" fmla="*/ 1780967 w 3572912"/>
                        <a:gd name="connsiteY0" fmla="*/ 188038 h 4565178"/>
                        <a:gd name="connsiteX1" fmla="*/ 611777 w 3572912"/>
                        <a:gd name="connsiteY1" fmla="*/ 2949404 h 4565178"/>
                        <a:gd name="connsiteX2" fmla="*/ 1111290 w 3572912"/>
                        <a:gd name="connsiteY2" fmla="*/ 4164727 h 4565178"/>
                        <a:gd name="connsiteX3" fmla="*/ 1325367 w 3572912"/>
                        <a:gd name="connsiteY3" fmla="*/ 4377140 h 4565178"/>
                        <a:gd name="connsiteX4" fmla="*/ 1780967 w 3572912"/>
                        <a:gd name="connsiteY4" fmla="*/ 4377140 h 4565178"/>
                        <a:gd name="connsiteX5" fmla="*/ 1786456 w 3572912"/>
                        <a:gd name="connsiteY5" fmla="*/ 4377140 h 4565178"/>
                        <a:gd name="connsiteX6" fmla="*/ 1797434 w 3572912"/>
                        <a:gd name="connsiteY6" fmla="*/ 4377140 h 4565178"/>
                        <a:gd name="connsiteX7" fmla="*/ 1802924 w 3572912"/>
                        <a:gd name="connsiteY7" fmla="*/ 4377140 h 4565178"/>
                        <a:gd name="connsiteX8" fmla="*/ 2258523 w 3572912"/>
                        <a:gd name="connsiteY8" fmla="*/ 4377140 h 4565178"/>
                        <a:gd name="connsiteX9" fmla="*/ 2461622 w 3572912"/>
                        <a:gd name="connsiteY9" fmla="*/ 4164727 h 4565178"/>
                        <a:gd name="connsiteX10" fmla="*/ 2961135 w 3572912"/>
                        <a:gd name="connsiteY10" fmla="*/ 2949404 h 4565178"/>
                        <a:gd name="connsiteX11" fmla="*/ 1802924 w 3572912"/>
                        <a:gd name="connsiteY11" fmla="*/ 188038 h 4565178"/>
                        <a:gd name="connsiteX12" fmla="*/ 1791945 w 3572912"/>
                        <a:gd name="connsiteY12" fmla="*/ 188038 h 4565178"/>
                        <a:gd name="connsiteX13" fmla="*/ 1780967 w 3572912"/>
                        <a:gd name="connsiteY13" fmla="*/ 188038 h 4565178"/>
                        <a:gd name="connsiteX14" fmla="*/ 1775695 w 3572912"/>
                        <a:gd name="connsiteY14" fmla="*/ 0 h 4565178"/>
                        <a:gd name="connsiteX15" fmla="*/ 1786456 w 3572912"/>
                        <a:gd name="connsiteY15" fmla="*/ 0 h 4565178"/>
                        <a:gd name="connsiteX16" fmla="*/ 1797217 w 3572912"/>
                        <a:gd name="connsiteY16" fmla="*/ 0 h 4565178"/>
                        <a:gd name="connsiteX17" fmla="*/ 3126207 w 3572912"/>
                        <a:gd name="connsiteY17" fmla="*/ 3011189 h 4565178"/>
                        <a:gd name="connsiteX18" fmla="*/ 2585464 w 3572912"/>
                        <a:gd name="connsiteY18" fmla="*/ 4336650 h 4565178"/>
                        <a:gd name="connsiteX19" fmla="*/ 2292225 w 3572912"/>
                        <a:gd name="connsiteY19" fmla="*/ 4565178 h 4565178"/>
                        <a:gd name="connsiteX20" fmla="*/ 1797217 w 3572912"/>
                        <a:gd name="connsiteY20" fmla="*/ 4565178 h 4565178"/>
                        <a:gd name="connsiteX21" fmla="*/ 1791837 w 3572912"/>
                        <a:gd name="connsiteY21" fmla="*/ 4565178 h 4565178"/>
                        <a:gd name="connsiteX22" fmla="*/ 1781076 w 3572912"/>
                        <a:gd name="connsiteY22" fmla="*/ 4565178 h 4565178"/>
                        <a:gd name="connsiteX23" fmla="*/ 1775695 w 3572912"/>
                        <a:gd name="connsiteY23" fmla="*/ 4565178 h 4565178"/>
                        <a:gd name="connsiteX24" fmla="*/ 1280687 w 3572912"/>
                        <a:gd name="connsiteY24" fmla="*/ 4565178 h 4565178"/>
                        <a:gd name="connsiteX25" fmla="*/ 987448 w 3572912"/>
                        <a:gd name="connsiteY25" fmla="*/ 4336650 h 4565178"/>
                        <a:gd name="connsiteX26" fmla="*/ 446706 w 3572912"/>
                        <a:gd name="connsiteY26" fmla="*/ 3011189 h 4565178"/>
                        <a:gd name="connsiteX27" fmla="*/ 1775695 w 3572912"/>
                        <a:gd name="connsiteY27" fmla="*/ 0 h 456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572912" h="4565178">
                          <a:moveTo>
                            <a:pt x="1780967" y="188038"/>
                          </a:moveTo>
                          <a:cubicBezTo>
                            <a:pt x="82074" y="247191"/>
                            <a:pt x="-178661" y="2132018"/>
                            <a:pt x="611777" y="2949404"/>
                          </a:cubicBezTo>
                          <a:cubicBezTo>
                            <a:pt x="1097567" y="3452204"/>
                            <a:pt x="1050910" y="3820565"/>
                            <a:pt x="1111290" y="4164727"/>
                          </a:cubicBezTo>
                          <a:cubicBezTo>
                            <a:pt x="1146970" y="4377140"/>
                            <a:pt x="1325367" y="4377140"/>
                            <a:pt x="1325367" y="4377140"/>
                          </a:cubicBezTo>
                          <a:cubicBezTo>
                            <a:pt x="1780967" y="4377140"/>
                            <a:pt x="1780967" y="4377140"/>
                            <a:pt x="1780967" y="4377140"/>
                          </a:cubicBezTo>
                          <a:cubicBezTo>
                            <a:pt x="1786456" y="4377140"/>
                            <a:pt x="1786456" y="4377140"/>
                            <a:pt x="1786456" y="4377140"/>
                          </a:cubicBezTo>
                          <a:cubicBezTo>
                            <a:pt x="1797434" y="4377140"/>
                            <a:pt x="1797434" y="4377140"/>
                            <a:pt x="1797434" y="4377140"/>
                          </a:cubicBezTo>
                          <a:cubicBezTo>
                            <a:pt x="1802924" y="4377140"/>
                            <a:pt x="1802924" y="4377140"/>
                            <a:pt x="1802924" y="4377140"/>
                          </a:cubicBezTo>
                          <a:cubicBezTo>
                            <a:pt x="2258523" y="4377140"/>
                            <a:pt x="2258523" y="4377140"/>
                            <a:pt x="2258523" y="4377140"/>
                          </a:cubicBezTo>
                          <a:cubicBezTo>
                            <a:pt x="2258523" y="4377140"/>
                            <a:pt x="2425943" y="4377140"/>
                            <a:pt x="2461622" y="4164727"/>
                          </a:cubicBezTo>
                          <a:cubicBezTo>
                            <a:pt x="2522003" y="3820565"/>
                            <a:pt x="2475345" y="3452204"/>
                            <a:pt x="2961135" y="2949404"/>
                          </a:cubicBezTo>
                          <a:cubicBezTo>
                            <a:pt x="3751573" y="2132018"/>
                            <a:pt x="3499072" y="247191"/>
                            <a:pt x="1802924" y="188038"/>
                          </a:cubicBezTo>
                          <a:cubicBezTo>
                            <a:pt x="1797434" y="188038"/>
                            <a:pt x="1794690" y="188038"/>
                            <a:pt x="1791945" y="188038"/>
                          </a:cubicBezTo>
                          <a:cubicBezTo>
                            <a:pt x="1789201" y="188038"/>
                            <a:pt x="1783712" y="188038"/>
                            <a:pt x="1780967" y="188038"/>
                          </a:cubicBezTo>
                          <a:close/>
                          <a:moveTo>
                            <a:pt x="1775695" y="0"/>
                          </a:moveTo>
                          <a:cubicBezTo>
                            <a:pt x="1778385" y="0"/>
                            <a:pt x="1783766" y="0"/>
                            <a:pt x="1786456" y="0"/>
                          </a:cubicBezTo>
                          <a:cubicBezTo>
                            <a:pt x="1789146" y="0"/>
                            <a:pt x="1794527" y="0"/>
                            <a:pt x="1797217" y="0"/>
                          </a:cubicBezTo>
                          <a:cubicBezTo>
                            <a:pt x="3640047" y="64526"/>
                            <a:pt x="3984400" y="2115898"/>
                            <a:pt x="3126207" y="3011189"/>
                          </a:cubicBezTo>
                          <a:cubicBezTo>
                            <a:pt x="2598915" y="3556967"/>
                            <a:pt x="2650030" y="3960252"/>
                            <a:pt x="2585464" y="4336650"/>
                          </a:cubicBezTo>
                          <a:cubicBezTo>
                            <a:pt x="2545110" y="4565178"/>
                            <a:pt x="2292225" y="4565178"/>
                            <a:pt x="2292225" y="4565178"/>
                          </a:cubicBezTo>
                          <a:cubicBezTo>
                            <a:pt x="2292225" y="4565178"/>
                            <a:pt x="2292225" y="4565178"/>
                            <a:pt x="1797217" y="4565178"/>
                          </a:cubicBezTo>
                          <a:cubicBezTo>
                            <a:pt x="1797217" y="4565178"/>
                            <a:pt x="1797217" y="4565178"/>
                            <a:pt x="1791837" y="4565178"/>
                          </a:cubicBezTo>
                          <a:cubicBezTo>
                            <a:pt x="1791837" y="4565178"/>
                            <a:pt x="1791837" y="4565178"/>
                            <a:pt x="1781076" y="4565178"/>
                          </a:cubicBezTo>
                          <a:cubicBezTo>
                            <a:pt x="1781076" y="4565178"/>
                            <a:pt x="1781076" y="4565178"/>
                            <a:pt x="1775695" y="4565178"/>
                          </a:cubicBezTo>
                          <a:cubicBezTo>
                            <a:pt x="1775695" y="4565178"/>
                            <a:pt x="1775695" y="4565178"/>
                            <a:pt x="1280687" y="4565178"/>
                          </a:cubicBezTo>
                          <a:cubicBezTo>
                            <a:pt x="1280687" y="4565178"/>
                            <a:pt x="1027802" y="4565178"/>
                            <a:pt x="987448" y="4336650"/>
                          </a:cubicBezTo>
                          <a:cubicBezTo>
                            <a:pt x="922882" y="3960252"/>
                            <a:pt x="971307" y="3556967"/>
                            <a:pt x="446706" y="3011189"/>
                          </a:cubicBezTo>
                          <a:cubicBezTo>
                            <a:pt x="-411488" y="2115898"/>
                            <a:pt x="-67134" y="64526"/>
                            <a:pt x="1775695" y="0"/>
                          </a:cubicBezTo>
                          <a:close/>
                        </a:path>
                      </a:pathLst>
                    </a:custGeom>
                    <a:grpFill/>
                    <a:ln w="14288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" name="Freeform 7">
                      <a:extLst>
                        <a:ext uri="{FF2B5EF4-FFF2-40B4-BE49-F238E27FC236}">
                          <a16:creationId xmlns:a16="http://schemas.microsoft.com/office/drawing/2014/main" id="{326950AE-0380-4913-9057-134B09B2BE0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02766" y="3982321"/>
                      <a:ext cx="548776" cy="1573612"/>
                    </a:xfrm>
                    <a:custGeom>
                      <a:avLst/>
                      <a:gdLst>
                        <a:gd name="T0" fmla="*/ 3 w 204"/>
                        <a:gd name="T1" fmla="*/ 38 h 585"/>
                        <a:gd name="T2" fmla="*/ 3 w 204"/>
                        <a:gd name="T3" fmla="*/ 144 h 585"/>
                        <a:gd name="T4" fmla="*/ 52 w 204"/>
                        <a:gd name="T5" fmla="*/ 226 h 585"/>
                        <a:gd name="T6" fmla="*/ 127 w 204"/>
                        <a:gd name="T7" fmla="*/ 393 h 585"/>
                        <a:gd name="T8" fmla="*/ 127 w 204"/>
                        <a:gd name="T9" fmla="*/ 585 h 585"/>
                        <a:gd name="T10" fmla="*/ 204 w 204"/>
                        <a:gd name="T11" fmla="*/ 585 h 585"/>
                        <a:gd name="T12" fmla="*/ 200 w 204"/>
                        <a:gd name="T13" fmla="*/ 382 h 585"/>
                        <a:gd name="T14" fmla="*/ 120 w 204"/>
                        <a:gd name="T15" fmla="*/ 190 h 585"/>
                        <a:gd name="T16" fmla="*/ 73 w 204"/>
                        <a:gd name="T17" fmla="*/ 126 h 585"/>
                        <a:gd name="T18" fmla="*/ 73 w 204"/>
                        <a:gd name="T19" fmla="*/ 45 h 585"/>
                        <a:gd name="T20" fmla="*/ 3 w 204"/>
                        <a:gd name="T21" fmla="*/ 38 h 5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04" h="585">
                          <a:moveTo>
                            <a:pt x="3" y="38"/>
                          </a:moveTo>
                          <a:cubicBezTo>
                            <a:pt x="3" y="38"/>
                            <a:pt x="0" y="117"/>
                            <a:pt x="3" y="144"/>
                          </a:cubicBezTo>
                          <a:cubicBezTo>
                            <a:pt x="5" y="168"/>
                            <a:pt x="18" y="184"/>
                            <a:pt x="52" y="226"/>
                          </a:cubicBezTo>
                          <a:cubicBezTo>
                            <a:pt x="81" y="262"/>
                            <a:pt x="123" y="283"/>
                            <a:pt x="127" y="393"/>
                          </a:cubicBezTo>
                          <a:cubicBezTo>
                            <a:pt x="129" y="441"/>
                            <a:pt x="127" y="585"/>
                            <a:pt x="127" y="585"/>
                          </a:cubicBezTo>
                          <a:cubicBezTo>
                            <a:pt x="204" y="585"/>
                            <a:pt x="204" y="585"/>
                            <a:pt x="204" y="585"/>
                          </a:cubicBezTo>
                          <a:cubicBezTo>
                            <a:pt x="204" y="585"/>
                            <a:pt x="202" y="433"/>
                            <a:pt x="200" y="382"/>
                          </a:cubicBezTo>
                          <a:cubicBezTo>
                            <a:pt x="199" y="330"/>
                            <a:pt x="184" y="265"/>
                            <a:pt x="120" y="190"/>
                          </a:cubicBezTo>
                          <a:cubicBezTo>
                            <a:pt x="107" y="175"/>
                            <a:pt x="80" y="150"/>
                            <a:pt x="73" y="126"/>
                          </a:cubicBezTo>
                          <a:cubicBezTo>
                            <a:pt x="68" y="107"/>
                            <a:pt x="73" y="65"/>
                            <a:pt x="73" y="45"/>
                          </a:cubicBezTo>
                          <a:cubicBezTo>
                            <a:pt x="73" y="14"/>
                            <a:pt x="15" y="0"/>
                            <a:pt x="3" y="38"/>
                          </a:cubicBezTo>
                          <a:close/>
                        </a:path>
                      </a:pathLst>
                    </a:custGeom>
                    <a:grpFill/>
                    <a:ln w="14288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" name="Freeform 8">
                      <a:extLst>
                        <a:ext uri="{FF2B5EF4-FFF2-40B4-BE49-F238E27FC236}">
                          <a16:creationId xmlns:a16="http://schemas.microsoft.com/office/drawing/2014/main" id="{EFA68818-6D9E-4500-B31D-D67CE3D7FE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00398" y="3982321"/>
                      <a:ext cx="545367" cy="1573612"/>
                    </a:xfrm>
                    <a:custGeom>
                      <a:avLst/>
                      <a:gdLst>
                        <a:gd name="T0" fmla="*/ 201 w 203"/>
                        <a:gd name="T1" fmla="*/ 38 h 585"/>
                        <a:gd name="T2" fmla="*/ 201 w 203"/>
                        <a:gd name="T3" fmla="*/ 144 h 585"/>
                        <a:gd name="T4" fmla="*/ 152 w 203"/>
                        <a:gd name="T5" fmla="*/ 226 h 585"/>
                        <a:gd name="T6" fmla="*/ 77 w 203"/>
                        <a:gd name="T7" fmla="*/ 393 h 585"/>
                        <a:gd name="T8" fmla="*/ 77 w 203"/>
                        <a:gd name="T9" fmla="*/ 585 h 585"/>
                        <a:gd name="T10" fmla="*/ 0 w 203"/>
                        <a:gd name="T11" fmla="*/ 585 h 585"/>
                        <a:gd name="T12" fmla="*/ 4 w 203"/>
                        <a:gd name="T13" fmla="*/ 382 h 585"/>
                        <a:gd name="T14" fmla="*/ 84 w 203"/>
                        <a:gd name="T15" fmla="*/ 190 h 585"/>
                        <a:gd name="T16" fmla="*/ 130 w 203"/>
                        <a:gd name="T17" fmla="*/ 126 h 585"/>
                        <a:gd name="T18" fmla="*/ 130 w 203"/>
                        <a:gd name="T19" fmla="*/ 45 h 585"/>
                        <a:gd name="T20" fmla="*/ 201 w 203"/>
                        <a:gd name="T21" fmla="*/ 38 h 5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03" h="585">
                          <a:moveTo>
                            <a:pt x="201" y="38"/>
                          </a:moveTo>
                          <a:cubicBezTo>
                            <a:pt x="201" y="38"/>
                            <a:pt x="203" y="117"/>
                            <a:pt x="201" y="144"/>
                          </a:cubicBezTo>
                          <a:cubicBezTo>
                            <a:pt x="199" y="168"/>
                            <a:pt x="186" y="184"/>
                            <a:pt x="152" y="226"/>
                          </a:cubicBezTo>
                          <a:cubicBezTo>
                            <a:pt x="123" y="262"/>
                            <a:pt x="81" y="283"/>
                            <a:pt x="77" y="393"/>
                          </a:cubicBezTo>
                          <a:cubicBezTo>
                            <a:pt x="75" y="441"/>
                            <a:pt x="77" y="585"/>
                            <a:pt x="77" y="585"/>
                          </a:cubicBezTo>
                          <a:cubicBezTo>
                            <a:pt x="0" y="585"/>
                            <a:pt x="0" y="585"/>
                            <a:pt x="0" y="585"/>
                          </a:cubicBezTo>
                          <a:cubicBezTo>
                            <a:pt x="0" y="585"/>
                            <a:pt x="2" y="433"/>
                            <a:pt x="4" y="382"/>
                          </a:cubicBezTo>
                          <a:cubicBezTo>
                            <a:pt x="5" y="330"/>
                            <a:pt x="20" y="265"/>
                            <a:pt x="84" y="190"/>
                          </a:cubicBezTo>
                          <a:cubicBezTo>
                            <a:pt x="97" y="175"/>
                            <a:pt x="124" y="150"/>
                            <a:pt x="130" y="126"/>
                          </a:cubicBezTo>
                          <a:cubicBezTo>
                            <a:pt x="136" y="107"/>
                            <a:pt x="130" y="65"/>
                            <a:pt x="130" y="45"/>
                          </a:cubicBezTo>
                          <a:cubicBezTo>
                            <a:pt x="130" y="14"/>
                            <a:pt x="189" y="0"/>
                            <a:pt x="201" y="38"/>
                          </a:cubicBezTo>
                          <a:close/>
                        </a:path>
                      </a:pathLst>
                    </a:custGeom>
                    <a:grpFill/>
                    <a:ln w="14288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C782100D-6BBF-4492-9DB5-0591B8A5CB3D}"/>
                      </a:ext>
                    </a:extLst>
                  </p:cNvPr>
                  <p:cNvGrpSpPr/>
                  <p:nvPr/>
                </p:nvGrpSpPr>
                <p:grpSpPr>
                  <a:xfrm>
                    <a:off x="3836405" y="5351094"/>
                    <a:ext cx="1561014" cy="1506906"/>
                    <a:chOff x="3811350" y="5351095"/>
                    <a:chExt cx="1561014" cy="1506905"/>
                  </a:xfrm>
                  <a:grpFill/>
                </p:grpSpPr>
                <p:sp>
                  <p:nvSpPr>
                    <p:cNvPr id="39" name="Rounded Rectangle 76">
                      <a:extLst>
                        <a:ext uri="{FF2B5EF4-FFF2-40B4-BE49-F238E27FC236}">
                          <a16:creationId xmlns:a16="http://schemas.microsoft.com/office/drawing/2014/main" id="{58B36066-5C06-45C0-AB78-C5FC5B48C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3865" y="5351095"/>
                      <a:ext cx="1455986" cy="276292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0" name="Rounded Rectangle 77">
                      <a:extLst>
                        <a:ext uri="{FF2B5EF4-FFF2-40B4-BE49-F238E27FC236}">
                          <a16:creationId xmlns:a16="http://schemas.microsoft.com/office/drawing/2014/main" id="{ECEF3AFC-BE48-4D25-9243-29A5BDE62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350" y="5726333"/>
                      <a:ext cx="1561014" cy="276292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1" name="Freeform 78">
                      <a:extLst>
                        <a:ext uri="{FF2B5EF4-FFF2-40B4-BE49-F238E27FC236}">
                          <a16:creationId xmlns:a16="http://schemas.microsoft.com/office/drawing/2014/main" id="{F8BA7D26-18C7-4A33-9834-F3647F727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7628" y="6086560"/>
                      <a:ext cx="1048461" cy="771440"/>
                    </a:xfrm>
                    <a:custGeom>
                      <a:avLst/>
                      <a:gdLst>
                        <a:gd name="connsiteX0" fmla="*/ 138147 w 1048461"/>
                        <a:gd name="connsiteY0" fmla="*/ 0 h 771440"/>
                        <a:gd name="connsiteX1" fmla="*/ 910315 w 1048461"/>
                        <a:gd name="connsiteY1" fmla="*/ 0 h 771440"/>
                        <a:gd name="connsiteX2" fmla="*/ 1048461 w 1048461"/>
                        <a:gd name="connsiteY2" fmla="*/ 138147 h 771440"/>
                        <a:gd name="connsiteX3" fmla="*/ 1048460 w 1048461"/>
                        <a:gd name="connsiteY3" fmla="*/ 138147 h 771440"/>
                        <a:gd name="connsiteX4" fmla="*/ 910313 w 1048461"/>
                        <a:gd name="connsiteY4" fmla="*/ 276293 h 771440"/>
                        <a:gd name="connsiteX5" fmla="*/ 654318 w 1048461"/>
                        <a:gd name="connsiteY5" fmla="*/ 276293 h 771440"/>
                        <a:gd name="connsiteX6" fmla="*/ 654318 w 1048461"/>
                        <a:gd name="connsiteY6" fmla="*/ 771440 h 771440"/>
                        <a:gd name="connsiteX7" fmla="*/ 364122 w 1048461"/>
                        <a:gd name="connsiteY7" fmla="*/ 771440 h 771440"/>
                        <a:gd name="connsiteX8" fmla="*/ 364122 w 1048461"/>
                        <a:gd name="connsiteY8" fmla="*/ 276293 h 771440"/>
                        <a:gd name="connsiteX9" fmla="*/ 138147 w 1048461"/>
                        <a:gd name="connsiteY9" fmla="*/ 276292 h 771440"/>
                        <a:gd name="connsiteX10" fmla="*/ 10856 w 1048461"/>
                        <a:gd name="connsiteY10" fmla="*/ 191919 h 771440"/>
                        <a:gd name="connsiteX11" fmla="*/ 0 w 1048461"/>
                        <a:gd name="connsiteY11" fmla="*/ 138147 h 771440"/>
                        <a:gd name="connsiteX12" fmla="*/ 10856 w 1048461"/>
                        <a:gd name="connsiteY12" fmla="*/ 84374 h 771440"/>
                        <a:gd name="connsiteX13" fmla="*/ 138147 w 1048461"/>
                        <a:gd name="connsiteY13" fmla="*/ 0 h 771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048461" h="771440">
                          <a:moveTo>
                            <a:pt x="138147" y="0"/>
                          </a:moveTo>
                          <a:lnTo>
                            <a:pt x="910315" y="0"/>
                          </a:lnTo>
                          <a:cubicBezTo>
                            <a:pt x="986611" y="0"/>
                            <a:pt x="1048461" y="61851"/>
                            <a:pt x="1048461" y="138147"/>
                          </a:cubicBezTo>
                          <a:lnTo>
                            <a:pt x="1048460" y="138147"/>
                          </a:lnTo>
                          <a:cubicBezTo>
                            <a:pt x="1048460" y="214443"/>
                            <a:pt x="986610" y="276293"/>
                            <a:pt x="910313" y="276293"/>
                          </a:cubicBezTo>
                          <a:lnTo>
                            <a:pt x="654318" y="276293"/>
                          </a:lnTo>
                          <a:lnTo>
                            <a:pt x="654318" y="771440"/>
                          </a:lnTo>
                          <a:lnTo>
                            <a:pt x="364122" y="771440"/>
                          </a:lnTo>
                          <a:lnTo>
                            <a:pt x="364122" y="276293"/>
                          </a:lnTo>
                          <a:lnTo>
                            <a:pt x="138147" y="276292"/>
                          </a:lnTo>
                          <a:cubicBezTo>
                            <a:pt x="80925" y="276292"/>
                            <a:pt x="31828" y="241501"/>
                            <a:pt x="10856" y="191919"/>
                          </a:cubicBezTo>
                          <a:lnTo>
                            <a:pt x="0" y="138147"/>
                          </a:lnTo>
                          <a:lnTo>
                            <a:pt x="10856" y="84374"/>
                          </a:lnTo>
                          <a:cubicBezTo>
                            <a:pt x="31828" y="34791"/>
                            <a:pt x="80925" y="0"/>
                            <a:pt x="13814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5FE3E7A6-543D-4987-BB34-522FCFCF2AC3}"/>
                    </a:ext>
                  </a:extLst>
                </p:cNvPr>
                <p:cNvGrpSpPr/>
                <p:nvPr/>
              </p:nvGrpSpPr>
              <p:grpSpPr>
                <a:xfrm>
                  <a:off x="1562402" y="2013526"/>
                  <a:ext cx="960582" cy="960582"/>
                  <a:chOff x="1562403" y="2013526"/>
                  <a:chExt cx="960582" cy="960582"/>
                </a:xfrm>
                <a:grpFill/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1FCFD87C-4802-470A-8FF1-966A22186106}"/>
                      </a:ext>
                    </a:extLst>
                  </p:cNvPr>
                  <p:cNvSpPr/>
                  <p:nvPr/>
                </p:nvSpPr>
                <p:spPr>
                  <a:xfrm>
                    <a:off x="1562403" y="2013526"/>
                    <a:ext cx="960582" cy="96058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4B04E3C-F8A5-4534-9BB1-89A9CAA7935F}"/>
                      </a:ext>
                    </a:extLst>
                  </p:cNvPr>
                  <p:cNvSpPr txBox="1"/>
                  <p:nvPr/>
                </p:nvSpPr>
                <p:spPr>
                  <a:xfrm>
                    <a:off x="1749985" y="2232207"/>
                    <a:ext cx="5854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rPr>
                      <a:t>02</a:t>
                    </a:r>
                  </a:p>
                </p:txBody>
              </p:sp>
            </p:grp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C93A7B2-8D51-4090-B96C-C873EFC36C40}"/>
                  </a:ext>
                </a:extLst>
              </p:cNvPr>
              <p:cNvGrpSpPr/>
              <p:nvPr/>
            </p:nvGrpSpPr>
            <p:grpSpPr>
              <a:xfrm>
                <a:off x="6556441" y="1249001"/>
                <a:ext cx="1842214" cy="3152519"/>
                <a:chOff x="1121586" y="1563332"/>
                <a:chExt cx="1842214" cy="3152519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15566BCD-4D0D-4400-908E-FD93FFE17780}"/>
                    </a:ext>
                  </a:extLst>
                </p:cNvPr>
                <p:cNvGrpSpPr/>
                <p:nvPr/>
              </p:nvGrpSpPr>
              <p:grpSpPr>
                <a:xfrm>
                  <a:off x="1121586" y="1563332"/>
                  <a:ext cx="1842214" cy="3152519"/>
                  <a:chOff x="2784604" y="586854"/>
                  <a:chExt cx="3664619" cy="6271146"/>
                </a:xfrm>
                <a:solidFill>
                  <a:schemeClr val="accent1"/>
                </a:solidFill>
              </p:grpSpPr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27B66A88-861A-4C00-A6BE-124CFD7F4280}"/>
                      </a:ext>
                    </a:extLst>
                  </p:cNvPr>
                  <p:cNvGrpSpPr/>
                  <p:nvPr/>
                </p:nvGrpSpPr>
                <p:grpSpPr>
                  <a:xfrm>
                    <a:off x="2784604" y="586854"/>
                    <a:ext cx="3664619" cy="4682354"/>
                    <a:chOff x="2789514" y="1146412"/>
                    <a:chExt cx="3572912" cy="4565178"/>
                  </a:xfrm>
                  <a:grpFill/>
                </p:grpSpPr>
                <p:sp>
                  <p:nvSpPr>
                    <p:cNvPr id="30" name="Freeform 79">
                      <a:extLst>
                        <a:ext uri="{FF2B5EF4-FFF2-40B4-BE49-F238E27FC236}">
                          <a16:creationId xmlns:a16="http://schemas.microsoft.com/office/drawing/2014/main" id="{1E358B21-50AE-4A06-8B2A-971A1EA99BD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2789514" y="1146412"/>
                      <a:ext cx="3572912" cy="4565178"/>
                    </a:xfrm>
                    <a:custGeom>
                      <a:avLst/>
                      <a:gdLst>
                        <a:gd name="connsiteX0" fmla="*/ 1780967 w 3572912"/>
                        <a:gd name="connsiteY0" fmla="*/ 188038 h 4565178"/>
                        <a:gd name="connsiteX1" fmla="*/ 611777 w 3572912"/>
                        <a:gd name="connsiteY1" fmla="*/ 2949404 h 4565178"/>
                        <a:gd name="connsiteX2" fmla="*/ 1111290 w 3572912"/>
                        <a:gd name="connsiteY2" fmla="*/ 4164727 h 4565178"/>
                        <a:gd name="connsiteX3" fmla="*/ 1325367 w 3572912"/>
                        <a:gd name="connsiteY3" fmla="*/ 4377140 h 4565178"/>
                        <a:gd name="connsiteX4" fmla="*/ 1780967 w 3572912"/>
                        <a:gd name="connsiteY4" fmla="*/ 4377140 h 4565178"/>
                        <a:gd name="connsiteX5" fmla="*/ 1786456 w 3572912"/>
                        <a:gd name="connsiteY5" fmla="*/ 4377140 h 4565178"/>
                        <a:gd name="connsiteX6" fmla="*/ 1797434 w 3572912"/>
                        <a:gd name="connsiteY6" fmla="*/ 4377140 h 4565178"/>
                        <a:gd name="connsiteX7" fmla="*/ 1802924 w 3572912"/>
                        <a:gd name="connsiteY7" fmla="*/ 4377140 h 4565178"/>
                        <a:gd name="connsiteX8" fmla="*/ 2258523 w 3572912"/>
                        <a:gd name="connsiteY8" fmla="*/ 4377140 h 4565178"/>
                        <a:gd name="connsiteX9" fmla="*/ 2461622 w 3572912"/>
                        <a:gd name="connsiteY9" fmla="*/ 4164727 h 4565178"/>
                        <a:gd name="connsiteX10" fmla="*/ 2961135 w 3572912"/>
                        <a:gd name="connsiteY10" fmla="*/ 2949404 h 4565178"/>
                        <a:gd name="connsiteX11" fmla="*/ 1802924 w 3572912"/>
                        <a:gd name="connsiteY11" fmla="*/ 188038 h 4565178"/>
                        <a:gd name="connsiteX12" fmla="*/ 1791945 w 3572912"/>
                        <a:gd name="connsiteY12" fmla="*/ 188038 h 4565178"/>
                        <a:gd name="connsiteX13" fmla="*/ 1780967 w 3572912"/>
                        <a:gd name="connsiteY13" fmla="*/ 188038 h 4565178"/>
                        <a:gd name="connsiteX14" fmla="*/ 1775695 w 3572912"/>
                        <a:gd name="connsiteY14" fmla="*/ 0 h 4565178"/>
                        <a:gd name="connsiteX15" fmla="*/ 1786456 w 3572912"/>
                        <a:gd name="connsiteY15" fmla="*/ 0 h 4565178"/>
                        <a:gd name="connsiteX16" fmla="*/ 1797217 w 3572912"/>
                        <a:gd name="connsiteY16" fmla="*/ 0 h 4565178"/>
                        <a:gd name="connsiteX17" fmla="*/ 3126207 w 3572912"/>
                        <a:gd name="connsiteY17" fmla="*/ 3011189 h 4565178"/>
                        <a:gd name="connsiteX18" fmla="*/ 2585464 w 3572912"/>
                        <a:gd name="connsiteY18" fmla="*/ 4336650 h 4565178"/>
                        <a:gd name="connsiteX19" fmla="*/ 2292225 w 3572912"/>
                        <a:gd name="connsiteY19" fmla="*/ 4565178 h 4565178"/>
                        <a:gd name="connsiteX20" fmla="*/ 1797217 w 3572912"/>
                        <a:gd name="connsiteY20" fmla="*/ 4565178 h 4565178"/>
                        <a:gd name="connsiteX21" fmla="*/ 1791837 w 3572912"/>
                        <a:gd name="connsiteY21" fmla="*/ 4565178 h 4565178"/>
                        <a:gd name="connsiteX22" fmla="*/ 1781076 w 3572912"/>
                        <a:gd name="connsiteY22" fmla="*/ 4565178 h 4565178"/>
                        <a:gd name="connsiteX23" fmla="*/ 1775695 w 3572912"/>
                        <a:gd name="connsiteY23" fmla="*/ 4565178 h 4565178"/>
                        <a:gd name="connsiteX24" fmla="*/ 1280687 w 3572912"/>
                        <a:gd name="connsiteY24" fmla="*/ 4565178 h 4565178"/>
                        <a:gd name="connsiteX25" fmla="*/ 987448 w 3572912"/>
                        <a:gd name="connsiteY25" fmla="*/ 4336650 h 4565178"/>
                        <a:gd name="connsiteX26" fmla="*/ 446706 w 3572912"/>
                        <a:gd name="connsiteY26" fmla="*/ 3011189 h 4565178"/>
                        <a:gd name="connsiteX27" fmla="*/ 1775695 w 3572912"/>
                        <a:gd name="connsiteY27" fmla="*/ 0 h 45651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</a:cxnLst>
                      <a:rect l="l" t="t" r="r" b="b"/>
                      <a:pathLst>
                        <a:path w="3572912" h="4565178">
                          <a:moveTo>
                            <a:pt x="1780967" y="188038"/>
                          </a:moveTo>
                          <a:cubicBezTo>
                            <a:pt x="82074" y="247191"/>
                            <a:pt x="-178661" y="2132018"/>
                            <a:pt x="611777" y="2949404"/>
                          </a:cubicBezTo>
                          <a:cubicBezTo>
                            <a:pt x="1097567" y="3452204"/>
                            <a:pt x="1050910" y="3820565"/>
                            <a:pt x="1111290" y="4164727"/>
                          </a:cubicBezTo>
                          <a:cubicBezTo>
                            <a:pt x="1146970" y="4377140"/>
                            <a:pt x="1325367" y="4377140"/>
                            <a:pt x="1325367" y="4377140"/>
                          </a:cubicBezTo>
                          <a:cubicBezTo>
                            <a:pt x="1780967" y="4377140"/>
                            <a:pt x="1780967" y="4377140"/>
                            <a:pt x="1780967" y="4377140"/>
                          </a:cubicBezTo>
                          <a:cubicBezTo>
                            <a:pt x="1786456" y="4377140"/>
                            <a:pt x="1786456" y="4377140"/>
                            <a:pt x="1786456" y="4377140"/>
                          </a:cubicBezTo>
                          <a:cubicBezTo>
                            <a:pt x="1797434" y="4377140"/>
                            <a:pt x="1797434" y="4377140"/>
                            <a:pt x="1797434" y="4377140"/>
                          </a:cubicBezTo>
                          <a:cubicBezTo>
                            <a:pt x="1802924" y="4377140"/>
                            <a:pt x="1802924" y="4377140"/>
                            <a:pt x="1802924" y="4377140"/>
                          </a:cubicBezTo>
                          <a:cubicBezTo>
                            <a:pt x="2258523" y="4377140"/>
                            <a:pt x="2258523" y="4377140"/>
                            <a:pt x="2258523" y="4377140"/>
                          </a:cubicBezTo>
                          <a:cubicBezTo>
                            <a:pt x="2258523" y="4377140"/>
                            <a:pt x="2425943" y="4377140"/>
                            <a:pt x="2461622" y="4164727"/>
                          </a:cubicBezTo>
                          <a:cubicBezTo>
                            <a:pt x="2522003" y="3820565"/>
                            <a:pt x="2475345" y="3452204"/>
                            <a:pt x="2961135" y="2949404"/>
                          </a:cubicBezTo>
                          <a:cubicBezTo>
                            <a:pt x="3751573" y="2132018"/>
                            <a:pt x="3499072" y="247191"/>
                            <a:pt x="1802924" y="188038"/>
                          </a:cubicBezTo>
                          <a:cubicBezTo>
                            <a:pt x="1797434" y="188038"/>
                            <a:pt x="1794690" y="188038"/>
                            <a:pt x="1791945" y="188038"/>
                          </a:cubicBezTo>
                          <a:cubicBezTo>
                            <a:pt x="1789201" y="188038"/>
                            <a:pt x="1783712" y="188038"/>
                            <a:pt x="1780967" y="188038"/>
                          </a:cubicBezTo>
                          <a:close/>
                          <a:moveTo>
                            <a:pt x="1775695" y="0"/>
                          </a:moveTo>
                          <a:cubicBezTo>
                            <a:pt x="1778385" y="0"/>
                            <a:pt x="1783766" y="0"/>
                            <a:pt x="1786456" y="0"/>
                          </a:cubicBezTo>
                          <a:cubicBezTo>
                            <a:pt x="1789146" y="0"/>
                            <a:pt x="1794527" y="0"/>
                            <a:pt x="1797217" y="0"/>
                          </a:cubicBezTo>
                          <a:cubicBezTo>
                            <a:pt x="3640047" y="64526"/>
                            <a:pt x="3984400" y="2115898"/>
                            <a:pt x="3126207" y="3011189"/>
                          </a:cubicBezTo>
                          <a:cubicBezTo>
                            <a:pt x="2598915" y="3556967"/>
                            <a:pt x="2650030" y="3960252"/>
                            <a:pt x="2585464" y="4336650"/>
                          </a:cubicBezTo>
                          <a:cubicBezTo>
                            <a:pt x="2545110" y="4565178"/>
                            <a:pt x="2292225" y="4565178"/>
                            <a:pt x="2292225" y="4565178"/>
                          </a:cubicBezTo>
                          <a:cubicBezTo>
                            <a:pt x="2292225" y="4565178"/>
                            <a:pt x="2292225" y="4565178"/>
                            <a:pt x="1797217" y="4565178"/>
                          </a:cubicBezTo>
                          <a:cubicBezTo>
                            <a:pt x="1797217" y="4565178"/>
                            <a:pt x="1797217" y="4565178"/>
                            <a:pt x="1791837" y="4565178"/>
                          </a:cubicBezTo>
                          <a:cubicBezTo>
                            <a:pt x="1791837" y="4565178"/>
                            <a:pt x="1791837" y="4565178"/>
                            <a:pt x="1781076" y="4565178"/>
                          </a:cubicBezTo>
                          <a:cubicBezTo>
                            <a:pt x="1781076" y="4565178"/>
                            <a:pt x="1781076" y="4565178"/>
                            <a:pt x="1775695" y="4565178"/>
                          </a:cubicBezTo>
                          <a:cubicBezTo>
                            <a:pt x="1775695" y="4565178"/>
                            <a:pt x="1775695" y="4565178"/>
                            <a:pt x="1280687" y="4565178"/>
                          </a:cubicBezTo>
                          <a:cubicBezTo>
                            <a:pt x="1280687" y="4565178"/>
                            <a:pt x="1027802" y="4565178"/>
                            <a:pt x="987448" y="4336650"/>
                          </a:cubicBezTo>
                          <a:cubicBezTo>
                            <a:pt x="922882" y="3960252"/>
                            <a:pt x="971307" y="3556967"/>
                            <a:pt x="446706" y="3011189"/>
                          </a:cubicBezTo>
                          <a:cubicBezTo>
                            <a:pt x="-411488" y="2115898"/>
                            <a:pt x="-67134" y="64526"/>
                            <a:pt x="1775695" y="0"/>
                          </a:cubicBezTo>
                          <a:close/>
                        </a:path>
                      </a:pathLst>
                    </a:custGeom>
                    <a:grpFill/>
                    <a:ln w="14288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1" name="Freeform 7">
                      <a:extLst>
                        <a:ext uri="{FF2B5EF4-FFF2-40B4-BE49-F238E27FC236}">
                          <a16:creationId xmlns:a16="http://schemas.microsoft.com/office/drawing/2014/main" id="{C5F3CD6C-1E0A-416B-9243-D967E076169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002766" y="3982321"/>
                      <a:ext cx="548776" cy="1573612"/>
                    </a:xfrm>
                    <a:custGeom>
                      <a:avLst/>
                      <a:gdLst>
                        <a:gd name="T0" fmla="*/ 3 w 204"/>
                        <a:gd name="T1" fmla="*/ 38 h 585"/>
                        <a:gd name="T2" fmla="*/ 3 w 204"/>
                        <a:gd name="T3" fmla="*/ 144 h 585"/>
                        <a:gd name="T4" fmla="*/ 52 w 204"/>
                        <a:gd name="T5" fmla="*/ 226 h 585"/>
                        <a:gd name="T6" fmla="*/ 127 w 204"/>
                        <a:gd name="T7" fmla="*/ 393 h 585"/>
                        <a:gd name="T8" fmla="*/ 127 w 204"/>
                        <a:gd name="T9" fmla="*/ 585 h 585"/>
                        <a:gd name="T10" fmla="*/ 204 w 204"/>
                        <a:gd name="T11" fmla="*/ 585 h 585"/>
                        <a:gd name="T12" fmla="*/ 200 w 204"/>
                        <a:gd name="T13" fmla="*/ 382 h 585"/>
                        <a:gd name="T14" fmla="*/ 120 w 204"/>
                        <a:gd name="T15" fmla="*/ 190 h 585"/>
                        <a:gd name="T16" fmla="*/ 73 w 204"/>
                        <a:gd name="T17" fmla="*/ 126 h 585"/>
                        <a:gd name="T18" fmla="*/ 73 w 204"/>
                        <a:gd name="T19" fmla="*/ 45 h 585"/>
                        <a:gd name="T20" fmla="*/ 3 w 204"/>
                        <a:gd name="T21" fmla="*/ 38 h 5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04" h="585">
                          <a:moveTo>
                            <a:pt x="3" y="38"/>
                          </a:moveTo>
                          <a:cubicBezTo>
                            <a:pt x="3" y="38"/>
                            <a:pt x="0" y="117"/>
                            <a:pt x="3" y="144"/>
                          </a:cubicBezTo>
                          <a:cubicBezTo>
                            <a:pt x="5" y="168"/>
                            <a:pt x="18" y="184"/>
                            <a:pt x="52" y="226"/>
                          </a:cubicBezTo>
                          <a:cubicBezTo>
                            <a:pt x="81" y="262"/>
                            <a:pt x="123" y="283"/>
                            <a:pt x="127" y="393"/>
                          </a:cubicBezTo>
                          <a:cubicBezTo>
                            <a:pt x="129" y="441"/>
                            <a:pt x="127" y="585"/>
                            <a:pt x="127" y="585"/>
                          </a:cubicBezTo>
                          <a:cubicBezTo>
                            <a:pt x="204" y="585"/>
                            <a:pt x="204" y="585"/>
                            <a:pt x="204" y="585"/>
                          </a:cubicBezTo>
                          <a:cubicBezTo>
                            <a:pt x="204" y="585"/>
                            <a:pt x="202" y="433"/>
                            <a:pt x="200" y="382"/>
                          </a:cubicBezTo>
                          <a:cubicBezTo>
                            <a:pt x="199" y="330"/>
                            <a:pt x="184" y="265"/>
                            <a:pt x="120" y="190"/>
                          </a:cubicBezTo>
                          <a:cubicBezTo>
                            <a:pt x="107" y="175"/>
                            <a:pt x="80" y="150"/>
                            <a:pt x="73" y="126"/>
                          </a:cubicBezTo>
                          <a:cubicBezTo>
                            <a:pt x="68" y="107"/>
                            <a:pt x="73" y="65"/>
                            <a:pt x="73" y="45"/>
                          </a:cubicBezTo>
                          <a:cubicBezTo>
                            <a:pt x="73" y="14"/>
                            <a:pt x="15" y="0"/>
                            <a:pt x="3" y="38"/>
                          </a:cubicBezTo>
                          <a:close/>
                        </a:path>
                      </a:pathLst>
                    </a:custGeom>
                    <a:grpFill/>
                    <a:ln w="14288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2" name="Freeform 8">
                      <a:extLst>
                        <a:ext uri="{FF2B5EF4-FFF2-40B4-BE49-F238E27FC236}">
                          <a16:creationId xmlns:a16="http://schemas.microsoft.com/office/drawing/2014/main" id="{44776F99-B9A4-4559-80A4-D293AD05BD1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4600398" y="3982321"/>
                      <a:ext cx="545367" cy="1573612"/>
                    </a:xfrm>
                    <a:custGeom>
                      <a:avLst/>
                      <a:gdLst>
                        <a:gd name="T0" fmla="*/ 201 w 203"/>
                        <a:gd name="T1" fmla="*/ 38 h 585"/>
                        <a:gd name="T2" fmla="*/ 201 w 203"/>
                        <a:gd name="T3" fmla="*/ 144 h 585"/>
                        <a:gd name="T4" fmla="*/ 152 w 203"/>
                        <a:gd name="T5" fmla="*/ 226 h 585"/>
                        <a:gd name="T6" fmla="*/ 77 w 203"/>
                        <a:gd name="T7" fmla="*/ 393 h 585"/>
                        <a:gd name="T8" fmla="*/ 77 w 203"/>
                        <a:gd name="T9" fmla="*/ 585 h 585"/>
                        <a:gd name="T10" fmla="*/ 0 w 203"/>
                        <a:gd name="T11" fmla="*/ 585 h 585"/>
                        <a:gd name="T12" fmla="*/ 4 w 203"/>
                        <a:gd name="T13" fmla="*/ 382 h 585"/>
                        <a:gd name="T14" fmla="*/ 84 w 203"/>
                        <a:gd name="T15" fmla="*/ 190 h 585"/>
                        <a:gd name="T16" fmla="*/ 130 w 203"/>
                        <a:gd name="T17" fmla="*/ 126 h 585"/>
                        <a:gd name="T18" fmla="*/ 130 w 203"/>
                        <a:gd name="T19" fmla="*/ 45 h 585"/>
                        <a:gd name="T20" fmla="*/ 201 w 203"/>
                        <a:gd name="T21" fmla="*/ 38 h 5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03" h="585">
                          <a:moveTo>
                            <a:pt x="201" y="38"/>
                          </a:moveTo>
                          <a:cubicBezTo>
                            <a:pt x="201" y="38"/>
                            <a:pt x="203" y="117"/>
                            <a:pt x="201" y="144"/>
                          </a:cubicBezTo>
                          <a:cubicBezTo>
                            <a:pt x="199" y="168"/>
                            <a:pt x="186" y="184"/>
                            <a:pt x="152" y="226"/>
                          </a:cubicBezTo>
                          <a:cubicBezTo>
                            <a:pt x="123" y="262"/>
                            <a:pt x="81" y="283"/>
                            <a:pt x="77" y="393"/>
                          </a:cubicBezTo>
                          <a:cubicBezTo>
                            <a:pt x="75" y="441"/>
                            <a:pt x="77" y="585"/>
                            <a:pt x="77" y="585"/>
                          </a:cubicBezTo>
                          <a:cubicBezTo>
                            <a:pt x="0" y="585"/>
                            <a:pt x="0" y="585"/>
                            <a:pt x="0" y="585"/>
                          </a:cubicBezTo>
                          <a:cubicBezTo>
                            <a:pt x="0" y="585"/>
                            <a:pt x="2" y="433"/>
                            <a:pt x="4" y="382"/>
                          </a:cubicBezTo>
                          <a:cubicBezTo>
                            <a:pt x="5" y="330"/>
                            <a:pt x="20" y="265"/>
                            <a:pt x="84" y="190"/>
                          </a:cubicBezTo>
                          <a:cubicBezTo>
                            <a:pt x="97" y="175"/>
                            <a:pt x="124" y="150"/>
                            <a:pt x="130" y="126"/>
                          </a:cubicBezTo>
                          <a:cubicBezTo>
                            <a:pt x="136" y="107"/>
                            <a:pt x="130" y="65"/>
                            <a:pt x="130" y="45"/>
                          </a:cubicBezTo>
                          <a:cubicBezTo>
                            <a:pt x="130" y="14"/>
                            <a:pt x="189" y="0"/>
                            <a:pt x="201" y="38"/>
                          </a:cubicBezTo>
                          <a:close/>
                        </a:path>
                      </a:pathLst>
                    </a:custGeom>
                    <a:grpFill/>
                    <a:ln w="14288" cap="flat">
                      <a:noFill/>
                      <a:prstDash val="solid"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D1CDCE86-E59F-4AD1-A1A7-3065D49D849F}"/>
                      </a:ext>
                    </a:extLst>
                  </p:cNvPr>
                  <p:cNvGrpSpPr/>
                  <p:nvPr/>
                </p:nvGrpSpPr>
                <p:grpSpPr>
                  <a:xfrm>
                    <a:off x="3836405" y="5351094"/>
                    <a:ext cx="1561014" cy="1506906"/>
                    <a:chOff x="3811350" y="5351095"/>
                    <a:chExt cx="1561014" cy="1506905"/>
                  </a:xfrm>
                  <a:grpFill/>
                </p:grpSpPr>
                <p:sp>
                  <p:nvSpPr>
                    <p:cNvPr id="27" name="Rounded Rectangle 76">
                      <a:extLst>
                        <a:ext uri="{FF2B5EF4-FFF2-40B4-BE49-F238E27FC236}">
                          <a16:creationId xmlns:a16="http://schemas.microsoft.com/office/drawing/2014/main" id="{D1BE2C72-3D7C-42E3-88F4-195136527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3865" y="5351095"/>
                      <a:ext cx="1455986" cy="276292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" name="Rounded Rectangle 77">
                      <a:extLst>
                        <a:ext uri="{FF2B5EF4-FFF2-40B4-BE49-F238E27FC236}">
                          <a16:creationId xmlns:a16="http://schemas.microsoft.com/office/drawing/2014/main" id="{03E488E2-5C8E-4421-9CD3-FFFB96E6BC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11350" y="5726333"/>
                      <a:ext cx="1561014" cy="276292"/>
                    </a:xfrm>
                    <a:prstGeom prst="roundRect">
                      <a:avLst>
                        <a:gd name="adj" fmla="val 50000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9" name="Freeform 78">
                      <a:extLst>
                        <a:ext uri="{FF2B5EF4-FFF2-40B4-BE49-F238E27FC236}">
                          <a16:creationId xmlns:a16="http://schemas.microsoft.com/office/drawing/2014/main" id="{B82824EF-AB50-40F8-8DF5-9A467D7EBF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67628" y="6086560"/>
                      <a:ext cx="1048461" cy="771440"/>
                    </a:xfrm>
                    <a:custGeom>
                      <a:avLst/>
                      <a:gdLst>
                        <a:gd name="connsiteX0" fmla="*/ 138147 w 1048461"/>
                        <a:gd name="connsiteY0" fmla="*/ 0 h 771440"/>
                        <a:gd name="connsiteX1" fmla="*/ 910315 w 1048461"/>
                        <a:gd name="connsiteY1" fmla="*/ 0 h 771440"/>
                        <a:gd name="connsiteX2" fmla="*/ 1048461 w 1048461"/>
                        <a:gd name="connsiteY2" fmla="*/ 138147 h 771440"/>
                        <a:gd name="connsiteX3" fmla="*/ 1048460 w 1048461"/>
                        <a:gd name="connsiteY3" fmla="*/ 138147 h 771440"/>
                        <a:gd name="connsiteX4" fmla="*/ 910313 w 1048461"/>
                        <a:gd name="connsiteY4" fmla="*/ 276293 h 771440"/>
                        <a:gd name="connsiteX5" fmla="*/ 654318 w 1048461"/>
                        <a:gd name="connsiteY5" fmla="*/ 276293 h 771440"/>
                        <a:gd name="connsiteX6" fmla="*/ 654318 w 1048461"/>
                        <a:gd name="connsiteY6" fmla="*/ 771440 h 771440"/>
                        <a:gd name="connsiteX7" fmla="*/ 364122 w 1048461"/>
                        <a:gd name="connsiteY7" fmla="*/ 771440 h 771440"/>
                        <a:gd name="connsiteX8" fmla="*/ 364122 w 1048461"/>
                        <a:gd name="connsiteY8" fmla="*/ 276293 h 771440"/>
                        <a:gd name="connsiteX9" fmla="*/ 138147 w 1048461"/>
                        <a:gd name="connsiteY9" fmla="*/ 276292 h 771440"/>
                        <a:gd name="connsiteX10" fmla="*/ 10856 w 1048461"/>
                        <a:gd name="connsiteY10" fmla="*/ 191919 h 771440"/>
                        <a:gd name="connsiteX11" fmla="*/ 0 w 1048461"/>
                        <a:gd name="connsiteY11" fmla="*/ 138147 h 771440"/>
                        <a:gd name="connsiteX12" fmla="*/ 10856 w 1048461"/>
                        <a:gd name="connsiteY12" fmla="*/ 84374 h 771440"/>
                        <a:gd name="connsiteX13" fmla="*/ 138147 w 1048461"/>
                        <a:gd name="connsiteY13" fmla="*/ 0 h 7714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048461" h="771440">
                          <a:moveTo>
                            <a:pt x="138147" y="0"/>
                          </a:moveTo>
                          <a:lnTo>
                            <a:pt x="910315" y="0"/>
                          </a:lnTo>
                          <a:cubicBezTo>
                            <a:pt x="986611" y="0"/>
                            <a:pt x="1048461" y="61851"/>
                            <a:pt x="1048461" y="138147"/>
                          </a:cubicBezTo>
                          <a:lnTo>
                            <a:pt x="1048460" y="138147"/>
                          </a:lnTo>
                          <a:cubicBezTo>
                            <a:pt x="1048460" y="214443"/>
                            <a:pt x="986610" y="276293"/>
                            <a:pt x="910313" y="276293"/>
                          </a:cubicBezTo>
                          <a:lnTo>
                            <a:pt x="654318" y="276293"/>
                          </a:lnTo>
                          <a:lnTo>
                            <a:pt x="654318" y="771440"/>
                          </a:lnTo>
                          <a:lnTo>
                            <a:pt x="364122" y="771440"/>
                          </a:lnTo>
                          <a:lnTo>
                            <a:pt x="364122" y="276293"/>
                          </a:lnTo>
                          <a:lnTo>
                            <a:pt x="138147" y="276292"/>
                          </a:lnTo>
                          <a:cubicBezTo>
                            <a:pt x="80925" y="276292"/>
                            <a:pt x="31828" y="241501"/>
                            <a:pt x="10856" y="191919"/>
                          </a:cubicBezTo>
                          <a:lnTo>
                            <a:pt x="0" y="138147"/>
                          </a:lnTo>
                          <a:lnTo>
                            <a:pt x="10856" y="84374"/>
                          </a:lnTo>
                          <a:cubicBezTo>
                            <a:pt x="31828" y="34791"/>
                            <a:pt x="80925" y="0"/>
                            <a:pt x="138147" y="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767A4FB4-0B03-45A7-9BA9-0C8037EDA499}"/>
                    </a:ext>
                  </a:extLst>
                </p:cNvPr>
                <p:cNvGrpSpPr/>
                <p:nvPr/>
              </p:nvGrpSpPr>
              <p:grpSpPr>
                <a:xfrm>
                  <a:off x="1562402" y="2013526"/>
                  <a:ext cx="960582" cy="960582"/>
                  <a:chOff x="1562403" y="2013526"/>
                  <a:chExt cx="960582" cy="960582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962F6166-C35A-4AF4-94F3-A31988B0C593}"/>
                      </a:ext>
                    </a:extLst>
                  </p:cNvPr>
                  <p:cNvSpPr/>
                  <p:nvPr/>
                </p:nvSpPr>
                <p:spPr>
                  <a:xfrm>
                    <a:off x="1562403" y="2013526"/>
                    <a:ext cx="960582" cy="96058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752E4549-BD93-4565-A054-B816AD4BBF3C}"/>
                      </a:ext>
                    </a:extLst>
                  </p:cNvPr>
                  <p:cNvSpPr txBox="1"/>
                  <p:nvPr/>
                </p:nvSpPr>
                <p:spPr>
                  <a:xfrm>
                    <a:off x="1749985" y="2232207"/>
                    <a:ext cx="585418" cy="5232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IN" sz="2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uLnTx/>
                        <a:uFillTx/>
                        <a:latin typeface="Century Gothic" panose="020B0502020202020204" pitchFamily="34" charset="0"/>
                        <a:ea typeface="+mn-ea"/>
                        <a:cs typeface="+mn-cs"/>
                      </a:rPr>
                      <a:t>03</a:t>
                    </a:r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A7A822F-CCD1-427E-9D99-72A145325C32}"/>
                </a:ext>
              </a:extLst>
            </p:cNvPr>
            <p:cNvGrpSpPr/>
            <p:nvPr/>
          </p:nvGrpSpPr>
          <p:grpSpPr>
            <a:xfrm>
              <a:off x="378275" y="4698750"/>
              <a:ext cx="8332255" cy="833990"/>
              <a:chOff x="378275" y="4955928"/>
              <a:chExt cx="8332255" cy="83399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B3985F6-AFFF-4A09-92E2-CD009E6E2131}"/>
                  </a:ext>
                </a:extLst>
              </p:cNvPr>
              <p:cNvGrpSpPr/>
              <p:nvPr/>
            </p:nvGrpSpPr>
            <p:grpSpPr>
              <a:xfrm>
                <a:off x="378275" y="4955928"/>
                <a:ext cx="3171343" cy="776489"/>
                <a:chOff x="378275" y="4955928"/>
                <a:chExt cx="3171343" cy="776489"/>
              </a:xfrm>
            </p:grpSpPr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22F9A21-AD8A-4AF3-BC9F-AD2F4102D7C2}"/>
                    </a:ext>
                  </a:extLst>
                </p:cNvPr>
                <p:cNvSpPr/>
                <p:nvPr/>
              </p:nvSpPr>
              <p:spPr>
                <a:xfrm rot="10800000" flipV="1">
                  <a:off x="378275" y="4955928"/>
                  <a:ext cx="3171343" cy="33909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000" b="1" i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Integration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200F27E-9F36-43A5-9457-AF30FA77AE4D}"/>
                    </a:ext>
                  </a:extLst>
                </p:cNvPr>
                <p:cNvSpPr/>
                <p:nvPr/>
              </p:nvSpPr>
              <p:spPr>
                <a:xfrm rot="10800000" flipV="1">
                  <a:off x="786520" y="5288984"/>
                  <a:ext cx="2391182" cy="4434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1400" i="1" dirty="0">
                      <a:solidFill>
                        <a:schemeClr val="tx2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Integrate Graph API with power platform and Teams</a:t>
                  </a: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A3EC4DE-0D09-481A-AC81-CB150878D7F8}"/>
                  </a:ext>
                </a:extLst>
              </p:cNvPr>
              <p:cNvGrpSpPr/>
              <p:nvPr/>
            </p:nvGrpSpPr>
            <p:grpSpPr>
              <a:xfrm>
                <a:off x="3518860" y="4974190"/>
                <a:ext cx="2391182" cy="758227"/>
                <a:chOff x="3518860" y="4974190"/>
                <a:chExt cx="2391182" cy="758227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C7632D9-E26E-4D4A-AF8C-F369366EF0EA}"/>
                    </a:ext>
                  </a:extLst>
                </p:cNvPr>
                <p:cNvSpPr/>
                <p:nvPr/>
              </p:nvSpPr>
              <p:spPr>
                <a:xfrm rot="10800000" flipV="1">
                  <a:off x="3518860" y="4974190"/>
                  <a:ext cx="2391182" cy="33909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b="1" i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Subscription</a:t>
                  </a:r>
                  <a:endPara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EA76D22-8D5A-47FA-A8AB-BD2133312DC3}"/>
                    </a:ext>
                  </a:extLst>
                </p:cNvPr>
                <p:cNvSpPr/>
                <p:nvPr/>
              </p:nvSpPr>
              <p:spPr>
                <a:xfrm rot="10800000" flipV="1">
                  <a:off x="3518860" y="5288984"/>
                  <a:ext cx="2391182" cy="4434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2">
                          <a:lumMod val="65000"/>
                          <a:lumOff val="35000"/>
                        </a:schemeClr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Subscribe To-do Tasks creation and sent notification to Teams</a:t>
                  </a: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237C9EB-FB66-4B1D-A819-7893C03C45C7}"/>
                  </a:ext>
                </a:extLst>
              </p:cNvPr>
              <p:cNvGrpSpPr/>
              <p:nvPr/>
            </p:nvGrpSpPr>
            <p:grpSpPr>
              <a:xfrm>
                <a:off x="6281958" y="4974190"/>
                <a:ext cx="2428572" cy="815728"/>
                <a:chOff x="6281958" y="4974190"/>
                <a:chExt cx="2428572" cy="815728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C1573645-3787-4F35-9861-D0182B82B34B}"/>
                    </a:ext>
                  </a:extLst>
                </p:cNvPr>
                <p:cNvSpPr/>
                <p:nvPr/>
              </p:nvSpPr>
              <p:spPr>
                <a:xfrm rot="10800000" flipV="1">
                  <a:off x="6281958" y="4974190"/>
                  <a:ext cx="2391182" cy="339096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b="1" i="1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Real World Scenario</a:t>
                  </a:r>
                  <a:endPara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093DC33-9E21-4086-A145-99D3EA1DC6EB}"/>
                    </a:ext>
                  </a:extLst>
                </p:cNvPr>
                <p:cNvSpPr/>
                <p:nvPr/>
              </p:nvSpPr>
              <p:spPr>
                <a:xfrm rot="10800000" flipV="1">
                  <a:off x="6319348" y="5346485"/>
                  <a:ext cx="2391182" cy="443433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400" i="1" dirty="0">
                      <a:solidFill>
                        <a:schemeClr val="tx2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Teams with Virtual Reality Site integration </a:t>
                  </a:r>
                  <a:endParaRPr kumimoji="0" lang="en-US" sz="14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2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6472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>
            <a:extLst>
              <a:ext uri="{FF2B5EF4-FFF2-40B4-BE49-F238E27FC236}">
                <a16:creationId xmlns:a16="http://schemas.microsoft.com/office/drawing/2014/main" id="{6508D06D-3E64-4EBC-8CCA-7EF872B7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5725"/>
            <a:ext cx="11672248" cy="772382"/>
          </a:xfrm>
        </p:spPr>
        <p:txBody>
          <a:bodyPr/>
          <a:lstStyle/>
          <a:p>
            <a:r>
              <a:rPr lang="en-IN" dirty="0"/>
              <a:t>Demo 1: High level Steps </a:t>
            </a:r>
          </a:p>
        </p:txBody>
      </p:sp>
      <p:sp>
        <p:nvSpPr>
          <p:cNvPr id="58" name="Slide Number Placeholder 3">
            <a:extLst>
              <a:ext uri="{FF2B5EF4-FFF2-40B4-BE49-F238E27FC236}">
                <a16:creationId xmlns:a16="http://schemas.microsoft.com/office/drawing/2014/main" id="{7A1F52C4-9D51-44F0-93A5-BC5D0C02CE89}"/>
              </a:ext>
            </a:extLst>
          </p:cNvPr>
          <p:cNvSpPr txBox="1">
            <a:spLocks/>
          </p:cNvSpPr>
          <p:nvPr/>
        </p:nvSpPr>
        <p:spPr>
          <a:xfrm>
            <a:off x="5884506" y="6687664"/>
            <a:ext cx="422988" cy="1703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9A42BF9-D02B-4B75-BF00-64477BFE946E}" type="slidenum">
              <a:rPr lang="en-US" sz="1200" smtClean="0">
                <a:solidFill>
                  <a:srgbClr val="27A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defRPr/>
              </a:pPr>
              <a:t>5</a:t>
            </a:fld>
            <a:endParaRPr lang="en-US" sz="1200">
              <a:solidFill>
                <a:srgbClr val="27A6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0CC40A-18FB-4B94-BF1D-BFA91F727B27}"/>
              </a:ext>
            </a:extLst>
          </p:cNvPr>
          <p:cNvGrpSpPr/>
          <p:nvPr/>
        </p:nvGrpSpPr>
        <p:grpSpPr>
          <a:xfrm>
            <a:off x="1369121" y="965074"/>
            <a:ext cx="10049658" cy="4645229"/>
            <a:chOff x="1071171" y="1065415"/>
            <a:chExt cx="10049658" cy="4645229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AA84DB7-1304-4AE7-A59A-87793728D9F5}"/>
                </a:ext>
              </a:extLst>
            </p:cNvPr>
            <p:cNvGrpSpPr/>
            <p:nvPr/>
          </p:nvGrpSpPr>
          <p:grpSpPr>
            <a:xfrm>
              <a:off x="1071171" y="2618013"/>
              <a:ext cx="2373069" cy="2815632"/>
              <a:chOff x="1335969" y="2618013"/>
              <a:chExt cx="2373069" cy="2815632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88EF6993-B615-4D2B-83A7-21D33E320A7F}"/>
                  </a:ext>
                </a:extLst>
              </p:cNvPr>
              <p:cNvGrpSpPr/>
              <p:nvPr/>
            </p:nvGrpSpPr>
            <p:grpSpPr>
              <a:xfrm>
                <a:off x="1443853" y="2618013"/>
                <a:ext cx="2157300" cy="2157300"/>
                <a:chOff x="1443854" y="2786827"/>
                <a:chExt cx="2157300" cy="2157300"/>
              </a:xfrm>
            </p:grpSpPr>
            <p:sp>
              <p:nvSpPr>
                <p:cNvPr id="78" name="Freeform 22">
                  <a:extLst>
                    <a:ext uri="{FF2B5EF4-FFF2-40B4-BE49-F238E27FC236}">
                      <a16:creationId xmlns:a16="http://schemas.microsoft.com/office/drawing/2014/main" id="{9BE8CD70-9260-4669-853D-8D07D19E6ED0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C30A332-6C6F-4FC4-BB8A-A6A03FC2FFC1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01</a:t>
                  </a:r>
                </a:p>
              </p:txBody>
            </p:sp>
          </p:grp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DC53A93-00EA-4249-AE83-85095E1A8D88}"/>
                  </a:ext>
                </a:extLst>
              </p:cNvPr>
              <p:cNvSpPr/>
              <p:nvPr/>
            </p:nvSpPr>
            <p:spPr>
              <a:xfrm>
                <a:off x="1335969" y="5064313"/>
                <a:ext cx="237306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Arial" panose="020B0604020202020204" pitchFamily="34" charset="0"/>
                  </a:rPr>
                  <a:t>Register App 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56E055B-901E-4E14-AC7E-2BF196C80AA5}"/>
                </a:ext>
              </a:extLst>
            </p:cNvPr>
            <p:cNvGrpSpPr/>
            <p:nvPr/>
          </p:nvGrpSpPr>
          <p:grpSpPr>
            <a:xfrm>
              <a:off x="6188897" y="2618013"/>
              <a:ext cx="2373069" cy="3092631"/>
              <a:chOff x="6188897" y="2618013"/>
              <a:chExt cx="2373069" cy="3092631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0B70669-AC48-4FB7-B3F1-F7855C4E1A58}"/>
                  </a:ext>
                </a:extLst>
              </p:cNvPr>
              <p:cNvGrpSpPr/>
              <p:nvPr/>
            </p:nvGrpSpPr>
            <p:grpSpPr>
              <a:xfrm>
                <a:off x="6296781" y="2618013"/>
                <a:ext cx="2157300" cy="2157300"/>
                <a:chOff x="1443854" y="2786827"/>
                <a:chExt cx="2157300" cy="2157300"/>
              </a:xfrm>
            </p:grpSpPr>
            <p:sp>
              <p:nvSpPr>
                <p:cNvPr id="74" name="Freeform 22">
                  <a:extLst>
                    <a:ext uri="{FF2B5EF4-FFF2-40B4-BE49-F238E27FC236}">
                      <a16:creationId xmlns:a16="http://schemas.microsoft.com/office/drawing/2014/main" id="{540651DB-34B2-46D8-8C05-3A291744044C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703B0146-1828-4300-8924-818888F9F9AB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03</a:t>
                  </a:r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DF2FEAD-29E6-42FA-AAF6-EEFE643E65EF}"/>
                  </a:ext>
                </a:extLst>
              </p:cNvPr>
              <p:cNvSpPr/>
              <p:nvPr/>
            </p:nvSpPr>
            <p:spPr>
              <a:xfrm>
                <a:off x="6188897" y="5064313"/>
                <a:ext cx="23730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 dirty="0">
                    <a:solidFill>
                      <a:schemeClr val="tx2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Create Canvas App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E4EBC95-AD0E-499B-B6A2-BCC2ECFD60A9}"/>
                </a:ext>
              </a:extLst>
            </p:cNvPr>
            <p:cNvGrpSpPr/>
            <p:nvPr/>
          </p:nvGrpSpPr>
          <p:grpSpPr>
            <a:xfrm>
              <a:off x="3630034" y="1065415"/>
              <a:ext cx="2373069" cy="3092631"/>
              <a:chOff x="3630034" y="1065415"/>
              <a:chExt cx="2373069" cy="3092631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6A267AD9-6CB0-44D4-96E0-0B629E7917BF}"/>
                  </a:ext>
                </a:extLst>
              </p:cNvPr>
              <p:cNvGrpSpPr/>
              <p:nvPr/>
            </p:nvGrpSpPr>
            <p:grpSpPr>
              <a:xfrm>
                <a:off x="3737918" y="1065415"/>
                <a:ext cx="2157300" cy="2157300"/>
                <a:chOff x="1443854" y="2786827"/>
                <a:chExt cx="2157300" cy="2157300"/>
              </a:xfrm>
              <a:solidFill>
                <a:schemeClr val="accent3"/>
              </a:solidFill>
            </p:grpSpPr>
            <p:sp>
              <p:nvSpPr>
                <p:cNvPr id="70" name="Freeform 22">
                  <a:extLst>
                    <a:ext uri="{FF2B5EF4-FFF2-40B4-BE49-F238E27FC236}">
                      <a16:creationId xmlns:a16="http://schemas.microsoft.com/office/drawing/2014/main" id="{5658B804-6B6A-452D-A3EF-7F44B6BB162B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98631C-E9D7-4450-90CC-73641D559A97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02</a:t>
                  </a:r>
                </a:p>
              </p:txBody>
            </p:sp>
          </p:grp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2DC5524-3A72-4947-A75D-22E278545CA3}"/>
                  </a:ext>
                </a:extLst>
              </p:cNvPr>
              <p:cNvSpPr/>
              <p:nvPr/>
            </p:nvSpPr>
            <p:spPr>
              <a:xfrm>
                <a:off x="3630034" y="3511715"/>
                <a:ext cx="23730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Arial" panose="020B0604020202020204" pitchFamily="34" charset="0"/>
                  </a:rPr>
                  <a:t>Create Custom connector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90E9BE7-A431-4E8C-A7CC-77069CA86E3C}"/>
                </a:ext>
              </a:extLst>
            </p:cNvPr>
            <p:cNvGrpSpPr/>
            <p:nvPr/>
          </p:nvGrpSpPr>
          <p:grpSpPr>
            <a:xfrm>
              <a:off x="8747760" y="1065415"/>
              <a:ext cx="2373069" cy="3092631"/>
              <a:chOff x="1335969" y="2618013"/>
              <a:chExt cx="2373069" cy="3092631"/>
            </a:xfrm>
            <a:solidFill>
              <a:schemeClr val="accent3"/>
            </a:solidFill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F7F0F7C-11F8-4967-B173-0F96EED41731}"/>
                  </a:ext>
                </a:extLst>
              </p:cNvPr>
              <p:cNvGrpSpPr/>
              <p:nvPr/>
            </p:nvGrpSpPr>
            <p:grpSpPr>
              <a:xfrm>
                <a:off x="1443853" y="2618013"/>
                <a:ext cx="2157300" cy="2157300"/>
                <a:chOff x="1443854" y="2786827"/>
                <a:chExt cx="2157300" cy="2157300"/>
              </a:xfrm>
              <a:grpFill/>
            </p:grpSpPr>
            <p:sp>
              <p:nvSpPr>
                <p:cNvPr id="66" name="Freeform 22">
                  <a:extLst>
                    <a:ext uri="{FF2B5EF4-FFF2-40B4-BE49-F238E27FC236}">
                      <a16:creationId xmlns:a16="http://schemas.microsoft.com/office/drawing/2014/main" id="{DDA64B08-3A06-48BD-9C24-20B7D7389FD7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57B5BF3-6789-4598-80E9-0F51E9FD4DB1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04</a:t>
                  </a:r>
                </a:p>
              </p:txBody>
            </p:sp>
          </p:grp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52DFEEE-5331-4EA3-B64D-1E4D2836229A}"/>
                  </a:ext>
                </a:extLst>
              </p:cNvPr>
              <p:cNvSpPr/>
              <p:nvPr/>
            </p:nvSpPr>
            <p:spPr>
              <a:xfrm>
                <a:off x="1335969" y="5064313"/>
                <a:ext cx="23730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 dirty="0">
                    <a:solidFill>
                      <a:schemeClr val="tx2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Integrate Canvas app to Teams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490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148B-DABD-48EB-988C-E5174987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5725"/>
            <a:ext cx="11672248" cy="772382"/>
          </a:xfrm>
        </p:spPr>
        <p:txBody>
          <a:bodyPr/>
          <a:lstStyle/>
          <a:p>
            <a:r>
              <a:rPr lang="en-IN" dirty="0"/>
              <a:t>Demo 2: High level Steps 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EA8CEAB-B5AF-4BB6-8820-3B8CF13AFB87}"/>
              </a:ext>
            </a:extLst>
          </p:cNvPr>
          <p:cNvSpPr txBox="1">
            <a:spLocks/>
          </p:cNvSpPr>
          <p:nvPr/>
        </p:nvSpPr>
        <p:spPr>
          <a:xfrm>
            <a:off x="5884506" y="6687664"/>
            <a:ext cx="422988" cy="1703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9A42BF9-D02B-4B75-BF00-64477BFE946E}" type="slidenum">
              <a:rPr lang="en-US" sz="1200" smtClean="0">
                <a:solidFill>
                  <a:srgbClr val="27A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defRPr/>
              </a:pPr>
              <a:t>6</a:t>
            </a:fld>
            <a:endParaRPr lang="en-US" sz="1200">
              <a:solidFill>
                <a:srgbClr val="27A6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CF54AF7-4885-45B9-8C75-800382BB355B}"/>
              </a:ext>
            </a:extLst>
          </p:cNvPr>
          <p:cNvGrpSpPr/>
          <p:nvPr/>
        </p:nvGrpSpPr>
        <p:grpSpPr>
          <a:xfrm>
            <a:off x="1369121" y="965074"/>
            <a:ext cx="10049658" cy="4645229"/>
            <a:chOff x="1071171" y="1065415"/>
            <a:chExt cx="10049658" cy="464522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910A6FA-B298-4969-9F82-87BFB12CFB7F}"/>
                </a:ext>
              </a:extLst>
            </p:cNvPr>
            <p:cNvGrpSpPr/>
            <p:nvPr/>
          </p:nvGrpSpPr>
          <p:grpSpPr>
            <a:xfrm>
              <a:off x="1071171" y="2618013"/>
              <a:ext cx="2373069" cy="3092631"/>
              <a:chOff x="1335969" y="2618013"/>
              <a:chExt cx="2373069" cy="30926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ED9196C-19A8-47FE-9F58-4D3A7C9ACD8E}"/>
                  </a:ext>
                </a:extLst>
              </p:cNvPr>
              <p:cNvGrpSpPr/>
              <p:nvPr/>
            </p:nvGrpSpPr>
            <p:grpSpPr>
              <a:xfrm>
                <a:off x="1443853" y="2618013"/>
                <a:ext cx="2157300" cy="2157300"/>
                <a:chOff x="1443854" y="2786827"/>
                <a:chExt cx="2157300" cy="215730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31296884-993B-4EE9-BF5C-09114969C7CE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E14156F-D928-43FE-83D6-30C87D59827C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01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42A82B-5B01-4A2A-9AE3-5CE0DFD73495}"/>
                  </a:ext>
                </a:extLst>
              </p:cNvPr>
              <p:cNvSpPr/>
              <p:nvPr/>
            </p:nvSpPr>
            <p:spPr>
              <a:xfrm>
                <a:off x="1335969" y="5064313"/>
                <a:ext cx="23730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Arial" panose="020B0604020202020204" pitchFamily="34" charset="0"/>
                  </a:rPr>
                  <a:t>Create &amp; Register App 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4697A4-495D-4AE6-AC9B-B39A51717BBE}"/>
                </a:ext>
              </a:extLst>
            </p:cNvPr>
            <p:cNvGrpSpPr/>
            <p:nvPr/>
          </p:nvGrpSpPr>
          <p:grpSpPr>
            <a:xfrm>
              <a:off x="6188897" y="2618013"/>
              <a:ext cx="2373069" cy="3092631"/>
              <a:chOff x="6188897" y="2618013"/>
              <a:chExt cx="2373069" cy="309263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4FF314C-46BC-4C1B-834F-AA08E2FE12F6}"/>
                  </a:ext>
                </a:extLst>
              </p:cNvPr>
              <p:cNvGrpSpPr/>
              <p:nvPr/>
            </p:nvGrpSpPr>
            <p:grpSpPr>
              <a:xfrm>
                <a:off x="6296781" y="2618013"/>
                <a:ext cx="2157300" cy="2157300"/>
                <a:chOff x="1443854" y="2786827"/>
                <a:chExt cx="2157300" cy="2157300"/>
              </a:xfrm>
            </p:grpSpPr>
            <p:sp>
              <p:nvSpPr>
                <p:cNvPr id="19" name="Freeform 22">
                  <a:extLst>
                    <a:ext uri="{FF2B5EF4-FFF2-40B4-BE49-F238E27FC236}">
                      <a16:creationId xmlns:a16="http://schemas.microsoft.com/office/drawing/2014/main" id="{AED4D894-222C-48EB-A810-04B324F48372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A992D3C-974B-493D-8CFD-DD406A00C3F4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03</a:t>
                  </a: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5286047-06C7-491F-859B-AE7AA57FB104}"/>
                  </a:ext>
                </a:extLst>
              </p:cNvPr>
              <p:cNvSpPr/>
              <p:nvPr/>
            </p:nvSpPr>
            <p:spPr>
              <a:xfrm>
                <a:off x="6188897" y="5064313"/>
                <a:ext cx="23730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 dirty="0">
                    <a:solidFill>
                      <a:schemeClr val="tx2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Receive Notifications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609D4E6-9295-4D19-A86F-8BA48CF9DFDB}"/>
                </a:ext>
              </a:extLst>
            </p:cNvPr>
            <p:cNvGrpSpPr/>
            <p:nvPr/>
          </p:nvGrpSpPr>
          <p:grpSpPr>
            <a:xfrm>
              <a:off x="3630034" y="1065415"/>
              <a:ext cx="2373069" cy="3369630"/>
              <a:chOff x="3630034" y="1065415"/>
              <a:chExt cx="2373069" cy="336963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BCBF195-87F3-4784-93C3-E2FC8F757D51}"/>
                  </a:ext>
                </a:extLst>
              </p:cNvPr>
              <p:cNvGrpSpPr/>
              <p:nvPr/>
            </p:nvGrpSpPr>
            <p:grpSpPr>
              <a:xfrm>
                <a:off x="3737918" y="1065415"/>
                <a:ext cx="2157300" cy="2157300"/>
                <a:chOff x="1443854" y="2786827"/>
                <a:chExt cx="2157300" cy="2157300"/>
              </a:xfrm>
              <a:solidFill>
                <a:schemeClr val="accent3"/>
              </a:solidFill>
            </p:grpSpPr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C91A5724-C2FE-44F8-BA44-211DC859D911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0329F33-DE8D-4E7A-92EC-25172882598C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02</a:t>
                  </a: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DEBFE3D-A95C-49F3-B73A-EC4B9E451DBC}"/>
                  </a:ext>
                </a:extLst>
              </p:cNvPr>
              <p:cNvSpPr/>
              <p:nvPr/>
            </p:nvSpPr>
            <p:spPr>
              <a:xfrm>
                <a:off x="3630034" y="3511715"/>
                <a:ext cx="237306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defRPr/>
                </a:pPr>
                <a:r>
                  <a:rPr lang="en-US" b="1" kern="0" dirty="0">
                    <a:solidFill>
                      <a:schemeClr val="tx2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Subscribe for Notifications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6A2052-12CE-44D1-A19F-DF1C605F5477}"/>
                </a:ext>
              </a:extLst>
            </p:cNvPr>
            <p:cNvGrpSpPr/>
            <p:nvPr/>
          </p:nvGrpSpPr>
          <p:grpSpPr>
            <a:xfrm>
              <a:off x="8747760" y="1065415"/>
              <a:ext cx="2373069" cy="3092631"/>
              <a:chOff x="1335969" y="2618013"/>
              <a:chExt cx="2373069" cy="3092631"/>
            </a:xfrm>
            <a:solidFill>
              <a:schemeClr val="accent3"/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CAFE5D-A7DD-46A0-898C-5D43F027B6E6}"/>
                  </a:ext>
                </a:extLst>
              </p:cNvPr>
              <p:cNvGrpSpPr/>
              <p:nvPr/>
            </p:nvGrpSpPr>
            <p:grpSpPr>
              <a:xfrm>
                <a:off x="1443853" y="2618013"/>
                <a:ext cx="2157300" cy="2157300"/>
                <a:chOff x="1443854" y="2786827"/>
                <a:chExt cx="2157300" cy="2157300"/>
              </a:xfrm>
              <a:grpFill/>
            </p:grpSpPr>
            <p:sp>
              <p:nvSpPr>
                <p:cNvPr id="11" name="Freeform 22">
                  <a:extLst>
                    <a:ext uri="{FF2B5EF4-FFF2-40B4-BE49-F238E27FC236}">
                      <a16:creationId xmlns:a16="http://schemas.microsoft.com/office/drawing/2014/main" id="{0FCEF2D3-B483-4487-B1BC-E5414E769A19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06EA183-FB1F-4D54-9E15-C0FC43C23F25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04</a:t>
                  </a:r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40E462-1157-45A6-95F4-075001802585}"/>
                  </a:ext>
                </a:extLst>
              </p:cNvPr>
              <p:cNvSpPr/>
              <p:nvPr/>
            </p:nvSpPr>
            <p:spPr>
              <a:xfrm>
                <a:off x="1335969" y="5064313"/>
                <a:ext cx="237306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Arial" panose="020B0604020202020204" pitchFamily="34" charset="0"/>
                  </a:rPr>
                  <a:t>Trigger Flow to send message to Teams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0972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18D3-4B70-4465-8EA4-7F8C9527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85725"/>
            <a:ext cx="11672248" cy="772382"/>
          </a:xfrm>
        </p:spPr>
        <p:txBody>
          <a:bodyPr/>
          <a:lstStyle/>
          <a:p>
            <a:r>
              <a:rPr lang="en-IN" dirty="0"/>
              <a:t>Demo 3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359B14E-CCF8-43D0-9126-E38AC1E325B7}"/>
              </a:ext>
            </a:extLst>
          </p:cNvPr>
          <p:cNvSpPr txBox="1">
            <a:spLocks/>
          </p:cNvSpPr>
          <p:nvPr/>
        </p:nvSpPr>
        <p:spPr>
          <a:xfrm>
            <a:off x="5884506" y="6687664"/>
            <a:ext cx="422988" cy="1703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9A42BF9-D02B-4B75-BF00-64477BFE946E}" type="slidenum">
              <a:rPr lang="en-US" sz="1200" smtClean="0">
                <a:solidFill>
                  <a:srgbClr val="27A6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>
                <a:defRPr/>
              </a:pPr>
              <a:t>7</a:t>
            </a:fld>
            <a:endParaRPr lang="en-US" sz="1200">
              <a:solidFill>
                <a:srgbClr val="27A6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CF9B07-1E1E-4881-9FF1-B719425A07E7}"/>
              </a:ext>
            </a:extLst>
          </p:cNvPr>
          <p:cNvGrpSpPr/>
          <p:nvPr/>
        </p:nvGrpSpPr>
        <p:grpSpPr>
          <a:xfrm>
            <a:off x="1282665" y="965074"/>
            <a:ext cx="10049658" cy="4922228"/>
            <a:chOff x="1071171" y="1065415"/>
            <a:chExt cx="10049658" cy="49222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BBB94F5-F67E-4A7B-8FA8-87C2C6BCADEF}"/>
                </a:ext>
              </a:extLst>
            </p:cNvPr>
            <p:cNvGrpSpPr/>
            <p:nvPr/>
          </p:nvGrpSpPr>
          <p:grpSpPr>
            <a:xfrm>
              <a:off x="1071171" y="2618013"/>
              <a:ext cx="2373069" cy="3092631"/>
              <a:chOff x="1335969" y="2618013"/>
              <a:chExt cx="2373069" cy="309263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E3100E6-4E8D-4B59-B97C-3092B208B95E}"/>
                  </a:ext>
                </a:extLst>
              </p:cNvPr>
              <p:cNvGrpSpPr/>
              <p:nvPr/>
            </p:nvGrpSpPr>
            <p:grpSpPr>
              <a:xfrm>
                <a:off x="1443853" y="2618013"/>
                <a:ext cx="2157300" cy="2157300"/>
                <a:chOff x="1443854" y="2786827"/>
                <a:chExt cx="2157300" cy="215730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756C714C-A325-4E90-BF0D-5BA61E14D597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DA27764-E60E-4EE8-810D-408B032692EC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01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D0B017-660B-42F4-95D8-D0025DC9A853}"/>
                  </a:ext>
                </a:extLst>
              </p:cNvPr>
              <p:cNvSpPr/>
              <p:nvPr/>
            </p:nvSpPr>
            <p:spPr>
              <a:xfrm>
                <a:off x="1335969" y="5064313"/>
                <a:ext cx="237306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Arial" panose="020B0604020202020204" pitchFamily="34" charset="0"/>
                  </a:rPr>
                  <a:t>Create Virtual Reality App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BD6F462-D157-4D0C-A936-C0334E7B1E63}"/>
                </a:ext>
              </a:extLst>
            </p:cNvPr>
            <p:cNvGrpSpPr/>
            <p:nvPr/>
          </p:nvGrpSpPr>
          <p:grpSpPr>
            <a:xfrm>
              <a:off x="6188897" y="2618013"/>
              <a:ext cx="2373069" cy="3369630"/>
              <a:chOff x="6188897" y="2618013"/>
              <a:chExt cx="2373069" cy="336963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F480E45-95D7-4F38-A775-50D106943B5D}"/>
                  </a:ext>
                </a:extLst>
              </p:cNvPr>
              <p:cNvGrpSpPr/>
              <p:nvPr/>
            </p:nvGrpSpPr>
            <p:grpSpPr>
              <a:xfrm>
                <a:off x="6296781" y="2618013"/>
                <a:ext cx="2157300" cy="2157300"/>
                <a:chOff x="1443854" y="2786827"/>
                <a:chExt cx="2157300" cy="2157300"/>
              </a:xfrm>
            </p:grpSpPr>
            <p:sp>
              <p:nvSpPr>
                <p:cNvPr id="19" name="Freeform 22">
                  <a:extLst>
                    <a:ext uri="{FF2B5EF4-FFF2-40B4-BE49-F238E27FC236}">
                      <a16:creationId xmlns:a16="http://schemas.microsoft.com/office/drawing/2014/main" id="{227906E8-BD76-439E-BF4A-645877C005DA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5521877-77D4-44D8-82AC-1DDDC9A0E456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03</a:t>
                  </a:r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0BE6A30-38E0-46B7-8C13-0DF4412123E3}"/>
                  </a:ext>
                </a:extLst>
              </p:cNvPr>
              <p:cNvSpPr/>
              <p:nvPr/>
            </p:nvSpPr>
            <p:spPr>
              <a:xfrm>
                <a:off x="6188897" y="5064313"/>
                <a:ext cx="237306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Arial" panose="020B0604020202020204" pitchFamily="34" charset="0"/>
                  </a:rPr>
                  <a:t>Integrate</a:t>
                </a:r>
                <a:r>
                  <a:rPr lang="en-US" b="1" kern="0" dirty="0">
                    <a:solidFill>
                      <a:schemeClr val="tx2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 Teams Meetings/Presence using Graph API 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06E0DF-A550-457D-9210-06305A45EFBB}"/>
                </a:ext>
              </a:extLst>
            </p:cNvPr>
            <p:cNvGrpSpPr/>
            <p:nvPr/>
          </p:nvGrpSpPr>
          <p:grpSpPr>
            <a:xfrm>
              <a:off x="3630034" y="1065415"/>
              <a:ext cx="2373069" cy="3369630"/>
              <a:chOff x="3630034" y="1065415"/>
              <a:chExt cx="2373069" cy="336963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20B75AD-2A43-48B0-8E89-B1AD0F8FC314}"/>
                  </a:ext>
                </a:extLst>
              </p:cNvPr>
              <p:cNvGrpSpPr/>
              <p:nvPr/>
            </p:nvGrpSpPr>
            <p:grpSpPr>
              <a:xfrm>
                <a:off x="3737918" y="1065415"/>
                <a:ext cx="2157300" cy="2157300"/>
                <a:chOff x="1443854" y="2786827"/>
                <a:chExt cx="2157300" cy="2157300"/>
              </a:xfrm>
              <a:solidFill>
                <a:schemeClr val="accent3"/>
              </a:solidFill>
            </p:grpSpPr>
            <p:sp>
              <p:nvSpPr>
                <p:cNvPr id="15" name="Freeform 22">
                  <a:extLst>
                    <a:ext uri="{FF2B5EF4-FFF2-40B4-BE49-F238E27FC236}">
                      <a16:creationId xmlns:a16="http://schemas.microsoft.com/office/drawing/2014/main" id="{E6C886F7-1FEB-4010-8139-66B38F9CE814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5CFF431-DAC3-4DC5-8859-AEAB567E5C7F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02</a:t>
                  </a: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9E3ED65-769C-451E-BEEA-22BC5EC85025}"/>
                  </a:ext>
                </a:extLst>
              </p:cNvPr>
              <p:cNvSpPr/>
              <p:nvPr/>
            </p:nvSpPr>
            <p:spPr>
              <a:xfrm>
                <a:off x="3630034" y="3511715"/>
                <a:ext cx="237306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Arial" panose="020B0604020202020204" pitchFamily="34" charset="0"/>
                  </a:rPr>
                  <a:t>Create Azure Functions for integration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FC7D719-8A67-479F-A2E7-1CD9338FD6B8}"/>
                </a:ext>
              </a:extLst>
            </p:cNvPr>
            <p:cNvGrpSpPr/>
            <p:nvPr/>
          </p:nvGrpSpPr>
          <p:grpSpPr>
            <a:xfrm>
              <a:off x="8747760" y="1065415"/>
              <a:ext cx="2373069" cy="3646629"/>
              <a:chOff x="1335969" y="2618013"/>
              <a:chExt cx="2373069" cy="3646629"/>
            </a:xfrm>
            <a:solidFill>
              <a:schemeClr val="accent3"/>
            </a:solidFill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003AFC-EA1C-40A2-819C-E64D025D5657}"/>
                  </a:ext>
                </a:extLst>
              </p:cNvPr>
              <p:cNvGrpSpPr/>
              <p:nvPr/>
            </p:nvGrpSpPr>
            <p:grpSpPr>
              <a:xfrm>
                <a:off x="1443853" y="2618013"/>
                <a:ext cx="2157300" cy="2157300"/>
                <a:chOff x="1443854" y="2786827"/>
                <a:chExt cx="2157300" cy="2157300"/>
              </a:xfrm>
              <a:grpFill/>
            </p:grpSpPr>
            <p:sp>
              <p:nvSpPr>
                <p:cNvPr id="11" name="Freeform 22">
                  <a:extLst>
                    <a:ext uri="{FF2B5EF4-FFF2-40B4-BE49-F238E27FC236}">
                      <a16:creationId xmlns:a16="http://schemas.microsoft.com/office/drawing/2014/main" id="{6A9E54C8-0A1E-463D-8B21-E9B6678B1ADE}"/>
                    </a:ext>
                  </a:extLst>
                </p:cNvPr>
                <p:cNvSpPr/>
                <p:nvPr/>
              </p:nvSpPr>
              <p:spPr>
                <a:xfrm>
                  <a:off x="1443854" y="2786827"/>
                  <a:ext cx="2157300" cy="2157300"/>
                </a:xfrm>
                <a:custGeom>
                  <a:avLst/>
                  <a:gdLst>
                    <a:gd name="connsiteX0" fmla="*/ 1572839 w 2204488"/>
                    <a:gd name="connsiteY0" fmla="*/ 1131118 h 2204488"/>
                    <a:gd name="connsiteX1" fmla="*/ 1655938 w 2204488"/>
                    <a:gd name="connsiteY1" fmla="*/ 1131118 h 2204488"/>
                    <a:gd name="connsiteX2" fmla="*/ 1654530 w 2204488"/>
                    <a:gd name="connsiteY2" fmla="*/ 1159007 h 2204488"/>
                    <a:gd name="connsiteX3" fmla="*/ 1159007 w 2204488"/>
                    <a:gd name="connsiteY3" fmla="*/ 1654529 h 2204488"/>
                    <a:gd name="connsiteX4" fmla="*/ 1131116 w 2204488"/>
                    <a:gd name="connsiteY4" fmla="*/ 1655937 h 2204488"/>
                    <a:gd name="connsiteX5" fmla="*/ 1131116 w 2204488"/>
                    <a:gd name="connsiteY5" fmla="*/ 1572838 h 2204488"/>
                    <a:gd name="connsiteX6" fmla="*/ 1197674 w 2204488"/>
                    <a:gd name="connsiteY6" fmla="*/ 1566128 h 2204488"/>
                    <a:gd name="connsiteX7" fmla="*/ 1566129 w 2204488"/>
                    <a:gd name="connsiteY7" fmla="*/ 1197674 h 2204488"/>
                    <a:gd name="connsiteX8" fmla="*/ 1827204 w 2204488"/>
                    <a:gd name="connsiteY8" fmla="*/ 1131117 h 2204488"/>
                    <a:gd name="connsiteX9" fmla="*/ 1914684 w 2204488"/>
                    <a:gd name="connsiteY9" fmla="*/ 1131117 h 2204488"/>
                    <a:gd name="connsiteX10" fmla="*/ 1911939 w 2204488"/>
                    <a:gd name="connsiteY10" fmla="*/ 1185461 h 2204488"/>
                    <a:gd name="connsiteX11" fmla="*/ 1185461 w 2204488"/>
                    <a:gd name="connsiteY11" fmla="*/ 1911939 h 2204488"/>
                    <a:gd name="connsiteX12" fmla="*/ 1131117 w 2204488"/>
                    <a:gd name="connsiteY12" fmla="*/ 1914683 h 2204488"/>
                    <a:gd name="connsiteX13" fmla="*/ 1131117 w 2204488"/>
                    <a:gd name="connsiteY13" fmla="*/ 1827203 h 2204488"/>
                    <a:gd name="connsiteX14" fmla="*/ 1176517 w 2204488"/>
                    <a:gd name="connsiteY14" fmla="*/ 1824910 h 2204488"/>
                    <a:gd name="connsiteX15" fmla="*/ 1824911 w 2204488"/>
                    <a:gd name="connsiteY15" fmla="*/ 1176517 h 2204488"/>
                    <a:gd name="connsiteX16" fmla="*/ 289807 w 2204488"/>
                    <a:gd name="connsiteY16" fmla="*/ 1131117 h 2204488"/>
                    <a:gd name="connsiteX17" fmla="*/ 377287 w 2204488"/>
                    <a:gd name="connsiteY17" fmla="*/ 1131117 h 2204488"/>
                    <a:gd name="connsiteX18" fmla="*/ 379579 w 2204488"/>
                    <a:gd name="connsiteY18" fmla="*/ 1176517 h 2204488"/>
                    <a:gd name="connsiteX19" fmla="*/ 1027973 w 2204488"/>
                    <a:gd name="connsiteY19" fmla="*/ 1824910 h 2204488"/>
                    <a:gd name="connsiteX20" fmla="*/ 1073373 w 2204488"/>
                    <a:gd name="connsiteY20" fmla="*/ 1827203 h 2204488"/>
                    <a:gd name="connsiteX21" fmla="*/ 1073373 w 2204488"/>
                    <a:gd name="connsiteY21" fmla="*/ 1655937 h 2204488"/>
                    <a:gd name="connsiteX22" fmla="*/ 1045484 w 2204488"/>
                    <a:gd name="connsiteY22" fmla="*/ 1654529 h 2204488"/>
                    <a:gd name="connsiteX23" fmla="*/ 549961 w 2204488"/>
                    <a:gd name="connsiteY23" fmla="*/ 1159006 h 2204488"/>
                    <a:gd name="connsiteX24" fmla="*/ 548552 w 2204488"/>
                    <a:gd name="connsiteY24" fmla="*/ 1131117 h 2204488"/>
                    <a:gd name="connsiteX25" fmla="*/ 631653 w 2204488"/>
                    <a:gd name="connsiteY25" fmla="*/ 1131117 h 2204488"/>
                    <a:gd name="connsiteX26" fmla="*/ 638363 w 2204488"/>
                    <a:gd name="connsiteY26" fmla="*/ 1197673 h 2204488"/>
                    <a:gd name="connsiteX27" fmla="*/ 1006818 w 2204488"/>
                    <a:gd name="connsiteY27" fmla="*/ 1566128 h 2204488"/>
                    <a:gd name="connsiteX28" fmla="*/ 1073373 w 2204488"/>
                    <a:gd name="connsiteY28" fmla="*/ 1572838 h 2204488"/>
                    <a:gd name="connsiteX29" fmla="*/ 1073373 w 2204488"/>
                    <a:gd name="connsiteY29" fmla="*/ 1452163 h 2204488"/>
                    <a:gd name="connsiteX30" fmla="*/ 1131116 w 2204488"/>
                    <a:gd name="connsiteY30" fmla="*/ 1452163 h 2204488"/>
                    <a:gd name="connsiteX31" fmla="*/ 1131116 w 2204488"/>
                    <a:gd name="connsiteY31" fmla="*/ 2204488 h 2204488"/>
                    <a:gd name="connsiteX32" fmla="*/ 1073373 w 2204488"/>
                    <a:gd name="connsiteY32" fmla="*/ 2204488 h 2204488"/>
                    <a:gd name="connsiteX33" fmla="*/ 1073373 w 2204488"/>
                    <a:gd name="connsiteY33" fmla="*/ 1914683 h 2204488"/>
                    <a:gd name="connsiteX34" fmla="*/ 1019029 w 2204488"/>
                    <a:gd name="connsiteY34" fmla="*/ 1911939 h 2204488"/>
                    <a:gd name="connsiteX35" fmla="*/ 292551 w 2204488"/>
                    <a:gd name="connsiteY35" fmla="*/ 1185461 h 2204488"/>
                    <a:gd name="connsiteX36" fmla="*/ 1102244 w 2204488"/>
                    <a:gd name="connsiteY36" fmla="*/ 784742 h 2204488"/>
                    <a:gd name="connsiteX37" fmla="*/ 1419747 w 2204488"/>
                    <a:gd name="connsiteY37" fmla="*/ 1102244 h 2204488"/>
                    <a:gd name="connsiteX38" fmla="*/ 1102244 w 2204488"/>
                    <a:gd name="connsiteY38" fmla="*/ 1419746 h 2204488"/>
                    <a:gd name="connsiteX39" fmla="*/ 784741 w 2204488"/>
                    <a:gd name="connsiteY39" fmla="*/ 1102244 h 2204488"/>
                    <a:gd name="connsiteX40" fmla="*/ 1102244 w 2204488"/>
                    <a:gd name="connsiteY40" fmla="*/ 784742 h 2204488"/>
                    <a:gd name="connsiteX41" fmla="*/ 1073373 w 2204488"/>
                    <a:gd name="connsiteY41" fmla="*/ 377286 h 2204488"/>
                    <a:gd name="connsiteX42" fmla="*/ 1027973 w 2204488"/>
                    <a:gd name="connsiteY42" fmla="*/ 379579 h 2204488"/>
                    <a:gd name="connsiteX43" fmla="*/ 379579 w 2204488"/>
                    <a:gd name="connsiteY43" fmla="*/ 1027973 h 2204488"/>
                    <a:gd name="connsiteX44" fmla="*/ 377287 w 2204488"/>
                    <a:gd name="connsiteY44" fmla="*/ 1073373 h 2204488"/>
                    <a:gd name="connsiteX45" fmla="*/ 548552 w 2204488"/>
                    <a:gd name="connsiteY45" fmla="*/ 1073373 h 2204488"/>
                    <a:gd name="connsiteX46" fmla="*/ 549961 w 2204488"/>
                    <a:gd name="connsiteY46" fmla="*/ 1045484 h 2204488"/>
                    <a:gd name="connsiteX47" fmla="*/ 1045484 w 2204488"/>
                    <a:gd name="connsiteY47" fmla="*/ 549961 h 2204488"/>
                    <a:gd name="connsiteX48" fmla="*/ 1073373 w 2204488"/>
                    <a:gd name="connsiteY48" fmla="*/ 548552 h 2204488"/>
                    <a:gd name="connsiteX49" fmla="*/ 1131117 w 2204488"/>
                    <a:gd name="connsiteY49" fmla="*/ 289807 h 2204488"/>
                    <a:gd name="connsiteX50" fmla="*/ 1185461 w 2204488"/>
                    <a:gd name="connsiteY50" fmla="*/ 292551 h 2204488"/>
                    <a:gd name="connsiteX51" fmla="*/ 1911939 w 2204488"/>
                    <a:gd name="connsiteY51" fmla="*/ 1019029 h 2204488"/>
                    <a:gd name="connsiteX52" fmla="*/ 1914684 w 2204488"/>
                    <a:gd name="connsiteY52" fmla="*/ 1073374 h 2204488"/>
                    <a:gd name="connsiteX53" fmla="*/ 2204488 w 2204488"/>
                    <a:gd name="connsiteY53" fmla="*/ 1073374 h 2204488"/>
                    <a:gd name="connsiteX54" fmla="*/ 2204488 w 2204488"/>
                    <a:gd name="connsiteY54" fmla="*/ 1131117 h 2204488"/>
                    <a:gd name="connsiteX55" fmla="*/ 1452163 w 2204488"/>
                    <a:gd name="connsiteY55" fmla="*/ 1131117 h 2204488"/>
                    <a:gd name="connsiteX56" fmla="*/ 1452163 w 2204488"/>
                    <a:gd name="connsiteY56" fmla="*/ 1073374 h 2204488"/>
                    <a:gd name="connsiteX57" fmla="*/ 1572839 w 2204488"/>
                    <a:gd name="connsiteY57" fmla="*/ 1073374 h 2204488"/>
                    <a:gd name="connsiteX58" fmla="*/ 1566129 w 2204488"/>
                    <a:gd name="connsiteY58" fmla="*/ 1006819 h 2204488"/>
                    <a:gd name="connsiteX59" fmla="*/ 1197674 w 2204488"/>
                    <a:gd name="connsiteY59" fmla="*/ 638363 h 2204488"/>
                    <a:gd name="connsiteX60" fmla="*/ 1131117 w 2204488"/>
                    <a:gd name="connsiteY60" fmla="*/ 631654 h 2204488"/>
                    <a:gd name="connsiteX61" fmla="*/ 1131117 w 2204488"/>
                    <a:gd name="connsiteY61" fmla="*/ 548553 h 2204488"/>
                    <a:gd name="connsiteX62" fmla="*/ 1159007 w 2204488"/>
                    <a:gd name="connsiteY62" fmla="*/ 549961 h 2204488"/>
                    <a:gd name="connsiteX63" fmla="*/ 1654530 w 2204488"/>
                    <a:gd name="connsiteY63" fmla="*/ 1045484 h 2204488"/>
                    <a:gd name="connsiteX64" fmla="*/ 1655938 w 2204488"/>
                    <a:gd name="connsiteY64" fmla="*/ 1073374 h 2204488"/>
                    <a:gd name="connsiteX65" fmla="*/ 1827204 w 2204488"/>
                    <a:gd name="connsiteY65" fmla="*/ 1073374 h 2204488"/>
                    <a:gd name="connsiteX66" fmla="*/ 1824911 w 2204488"/>
                    <a:gd name="connsiteY66" fmla="*/ 1027973 h 2204488"/>
                    <a:gd name="connsiteX67" fmla="*/ 1176517 w 2204488"/>
                    <a:gd name="connsiteY67" fmla="*/ 379579 h 2204488"/>
                    <a:gd name="connsiteX68" fmla="*/ 1131117 w 2204488"/>
                    <a:gd name="connsiteY68" fmla="*/ 377286 h 2204488"/>
                    <a:gd name="connsiteX69" fmla="*/ 1073373 w 2204488"/>
                    <a:gd name="connsiteY69" fmla="*/ 0 h 2204488"/>
                    <a:gd name="connsiteX70" fmla="*/ 1131116 w 2204488"/>
                    <a:gd name="connsiteY70" fmla="*/ 0 h 2204488"/>
                    <a:gd name="connsiteX71" fmla="*/ 1131116 w 2204488"/>
                    <a:gd name="connsiteY71" fmla="*/ 752325 h 2204488"/>
                    <a:gd name="connsiteX72" fmla="*/ 1073373 w 2204488"/>
                    <a:gd name="connsiteY72" fmla="*/ 752325 h 2204488"/>
                    <a:gd name="connsiteX73" fmla="*/ 1073373 w 2204488"/>
                    <a:gd name="connsiteY73" fmla="*/ 631653 h 2204488"/>
                    <a:gd name="connsiteX74" fmla="*/ 1006818 w 2204488"/>
                    <a:gd name="connsiteY74" fmla="*/ 638363 h 2204488"/>
                    <a:gd name="connsiteX75" fmla="*/ 638363 w 2204488"/>
                    <a:gd name="connsiteY75" fmla="*/ 1006818 h 2204488"/>
                    <a:gd name="connsiteX76" fmla="*/ 631653 w 2204488"/>
                    <a:gd name="connsiteY76" fmla="*/ 1073373 h 2204488"/>
                    <a:gd name="connsiteX77" fmla="*/ 752325 w 2204488"/>
                    <a:gd name="connsiteY77" fmla="*/ 1073373 h 2204488"/>
                    <a:gd name="connsiteX78" fmla="*/ 752325 w 2204488"/>
                    <a:gd name="connsiteY78" fmla="*/ 1131116 h 2204488"/>
                    <a:gd name="connsiteX79" fmla="*/ 0 w 2204488"/>
                    <a:gd name="connsiteY79" fmla="*/ 1131116 h 2204488"/>
                    <a:gd name="connsiteX80" fmla="*/ 0 w 2204488"/>
                    <a:gd name="connsiteY80" fmla="*/ 1073373 h 2204488"/>
                    <a:gd name="connsiteX81" fmla="*/ 289807 w 2204488"/>
                    <a:gd name="connsiteY81" fmla="*/ 1073373 h 2204488"/>
                    <a:gd name="connsiteX82" fmla="*/ 292551 w 2204488"/>
                    <a:gd name="connsiteY82" fmla="*/ 1019029 h 2204488"/>
                    <a:gd name="connsiteX83" fmla="*/ 1019029 w 2204488"/>
                    <a:gd name="connsiteY83" fmla="*/ 292551 h 2204488"/>
                    <a:gd name="connsiteX84" fmla="*/ 1073373 w 2204488"/>
                    <a:gd name="connsiteY84" fmla="*/ 289807 h 220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204488" h="2204488">
                      <a:moveTo>
                        <a:pt x="1572839" y="1131118"/>
                      </a:moveTo>
                      <a:lnTo>
                        <a:pt x="1655938" y="1131118"/>
                      </a:lnTo>
                      <a:lnTo>
                        <a:pt x="1654530" y="1159007"/>
                      </a:lnTo>
                      <a:cubicBezTo>
                        <a:pt x="1627996" y="1420281"/>
                        <a:pt x="1420282" y="1627995"/>
                        <a:pt x="1159007" y="1654529"/>
                      </a:cubicBezTo>
                      <a:lnTo>
                        <a:pt x="1131116" y="1655937"/>
                      </a:lnTo>
                      <a:lnTo>
                        <a:pt x="1131116" y="1572838"/>
                      </a:lnTo>
                      <a:lnTo>
                        <a:pt x="1197674" y="1566128"/>
                      </a:lnTo>
                      <a:cubicBezTo>
                        <a:pt x="1382617" y="1528283"/>
                        <a:pt x="1528284" y="1382617"/>
                        <a:pt x="1566129" y="1197674"/>
                      </a:cubicBezTo>
                      <a:close/>
                      <a:moveTo>
                        <a:pt x="1827204" y="1131117"/>
                      </a:moveTo>
                      <a:lnTo>
                        <a:pt x="1914684" y="1131117"/>
                      </a:lnTo>
                      <a:lnTo>
                        <a:pt x="1911939" y="1185461"/>
                      </a:lnTo>
                      <a:cubicBezTo>
                        <a:pt x="1873039" y="1568512"/>
                        <a:pt x="1568513" y="1873038"/>
                        <a:pt x="1185461" y="1911939"/>
                      </a:cubicBezTo>
                      <a:lnTo>
                        <a:pt x="1131117" y="1914683"/>
                      </a:lnTo>
                      <a:lnTo>
                        <a:pt x="1131117" y="1827203"/>
                      </a:lnTo>
                      <a:lnTo>
                        <a:pt x="1176517" y="1824910"/>
                      </a:lnTo>
                      <a:cubicBezTo>
                        <a:pt x="1518397" y="1790191"/>
                        <a:pt x="1790191" y="1518396"/>
                        <a:pt x="1824911" y="1176517"/>
                      </a:cubicBezTo>
                      <a:close/>
                      <a:moveTo>
                        <a:pt x="289807" y="1131117"/>
                      </a:moveTo>
                      <a:lnTo>
                        <a:pt x="377287" y="1131117"/>
                      </a:lnTo>
                      <a:lnTo>
                        <a:pt x="379579" y="1176517"/>
                      </a:lnTo>
                      <a:cubicBezTo>
                        <a:pt x="414298" y="1518396"/>
                        <a:pt x="686093" y="1790191"/>
                        <a:pt x="1027973" y="1824910"/>
                      </a:cubicBezTo>
                      <a:lnTo>
                        <a:pt x="1073373" y="1827203"/>
                      </a:lnTo>
                      <a:lnTo>
                        <a:pt x="1073373" y="1655937"/>
                      </a:lnTo>
                      <a:lnTo>
                        <a:pt x="1045484" y="1654529"/>
                      </a:lnTo>
                      <a:cubicBezTo>
                        <a:pt x="784209" y="1627995"/>
                        <a:pt x="576494" y="1420281"/>
                        <a:pt x="549961" y="1159006"/>
                      </a:cubicBezTo>
                      <a:lnTo>
                        <a:pt x="548552" y="1131117"/>
                      </a:lnTo>
                      <a:lnTo>
                        <a:pt x="631653" y="1131117"/>
                      </a:lnTo>
                      <a:lnTo>
                        <a:pt x="638363" y="1197673"/>
                      </a:lnTo>
                      <a:cubicBezTo>
                        <a:pt x="676207" y="1382617"/>
                        <a:pt x="821875" y="1528283"/>
                        <a:pt x="1006818" y="1566128"/>
                      </a:cubicBezTo>
                      <a:lnTo>
                        <a:pt x="1073373" y="1572838"/>
                      </a:lnTo>
                      <a:lnTo>
                        <a:pt x="1073373" y="1452163"/>
                      </a:lnTo>
                      <a:lnTo>
                        <a:pt x="1131116" y="1452163"/>
                      </a:lnTo>
                      <a:lnTo>
                        <a:pt x="1131116" y="2204488"/>
                      </a:lnTo>
                      <a:lnTo>
                        <a:pt x="1073373" y="2204488"/>
                      </a:lnTo>
                      <a:lnTo>
                        <a:pt x="1073373" y="1914683"/>
                      </a:lnTo>
                      <a:lnTo>
                        <a:pt x="1019029" y="1911939"/>
                      </a:lnTo>
                      <a:cubicBezTo>
                        <a:pt x="635978" y="1873038"/>
                        <a:pt x="331452" y="1568512"/>
                        <a:pt x="292551" y="1185461"/>
                      </a:cubicBezTo>
                      <a:close/>
                      <a:moveTo>
                        <a:pt x="1102244" y="784742"/>
                      </a:moveTo>
                      <a:cubicBezTo>
                        <a:pt x="1277596" y="784742"/>
                        <a:pt x="1419747" y="926892"/>
                        <a:pt x="1419747" y="1102244"/>
                      </a:cubicBezTo>
                      <a:cubicBezTo>
                        <a:pt x="1419747" y="1277596"/>
                        <a:pt x="1277596" y="1419746"/>
                        <a:pt x="1102244" y="1419746"/>
                      </a:cubicBezTo>
                      <a:cubicBezTo>
                        <a:pt x="926892" y="1419746"/>
                        <a:pt x="784741" y="1277596"/>
                        <a:pt x="784741" y="1102244"/>
                      </a:cubicBezTo>
                      <a:cubicBezTo>
                        <a:pt x="784741" y="926892"/>
                        <a:pt x="926892" y="784742"/>
                        <a:pt x="1102244" y="784742"/>
                      </a:cubicBezTo>
                      <a:close/>
                      <a:moveTo>
                        <a:pt x="1073373" y="377286"/>
                      </a:moveTo>
                      <a:lnTo>
                        <a:pt x="1027973" y="379579"/>
                      </a:lnTo>
                      <a:cubicBezTo>
                        <a:pt x="686093" y="414298"/>
                        <a:pt x="414298" y="686093"/>
                        <a:pt x="379579" y="1027973"/>
                      </a:cubicBezTo>
                      <a:lnTo>
                        <a:pt x="377287" y="1073373"/>
                      </a:lnTo>
                      <a:lnTo>
                        <a:pt x="548552" y="1073373"/>
                      </a:lnTo>
                      <a:lnTo>
                        <a:pt x="549961" y="1045484"/>
                      </a:lnTo>
                      <a:cubicBezTo>
                        <a:pt x="576494" y="784209"/>
                        <a:pt x="784209" y="576494"/>
                        <a:pt x="1045484" y="549961"/>
                      </a:cubicBezTo>
                      <a:lnTo>
                        <a:pt x="1073373" y="548552"/>
                      </a:lnTo>
                      <a:close/>
                      <a:moveTo>
                        <a:pt x="1131117" y="289807"/>
                      </a:moveTo>
                      <a:lnTo>
                        <a:pt x="1185461" y="292551"/>
                      </a:lnTo>
                      <a:cubicBezTo>
                        <a:pt x="1568513" y="331452"/>
                        <a:pt x="1873039" y="635978"/>
                        <a:pt x="1911939" y="1019029"/>
                      </a:cubicBezTo>
                      <a:lnTo>
                        <a:pt x="1914684" y="1073374"/>
                      </a:lnTo>
                      <a:lnTo>
                        <a:pt x="2204488" y="1073374"/>
                      </a:lnTo>
                      <a:lnTo>
                        <a:pt x="2204488" y="1131117"/>
                      </a:lnTo>
                      <a:lnTo>
                        <a:pt x="1452163" y="1131117"/>
                      </a:lnTo>
                      <a:lnTo>
                        <a:pt x="1452163" y="1073374"/>
                      </a:lnTo>
                      <a:lnTo>
                        <a:pt x="1572839" y="1073374"/>
                      </a:lnTo>
                      <a:lnTo>
                        <a:pt x="1566129" y="1006819"/>
                      </a:lnTo>
                      <a:cubicBezTo>
                        <a:pt x="1528284" y="821875"/>
                        <a:pt x="1382617" y="676208"/>
                        <a:pt x="1197674" y="638363"/>
                      </a:cubicBezTo>
                      <a:lnTo>
                        <a:pt x="1131117" y="631654"/>
                      </a:lnTo>
                      <a:lnTo>
                        <a:pt x="1131117" y="548553"/>
                      </a:lnTo>
                      <a:lnTo>
                        <a:pt x="1159007" y="549961"/>
                      </a:lnTo>
                      <a:cubicBezTo>
                        <a:pt x="1420282" y="576496"/>
                        <a:pt x="1627996" y="784209"/>
                        <a:pt x="1654530" y="1045484"/>
                      </a:cubicBezTo>
                      <a:lnTo>
                        <a:pt x="1655938" y="1073374"/>
                      </a:lnTo>
                      <a:lnTo>
                        <a:pt x="1827204" y="1073374"/>
                      </a:lnTo>
                      <a:lnTo>
                        <a:pt x="1824911" y="1027973"/>
                      </a:lnTo>
                      <a:cubicBezTo>
                        <a:pt x="1790191" y="686093"/>
                        <a:pt x="1518397" y="414298"/>
                        <a:pt x="1176517" y="379579"/>
                      </a:cubicBezTo>
                      <a:lnTo>
                        <a:pt x="1131117" y="377286"/>
                      </a:lnTo>
                      <a:close/>
                      <a:moveTo>
                        <a:pt x="1073373" y="0"/>
                      </a:moveTo>
                      <a:lnTo>
                        <a:pt x="1131116" y="0"/>
                      </a:lnTo>
                      <a:lnTo>
                        <a:pt x="1131116" y="752325"/>
                      </a:lnTo>
                      <a:lnTo>
                        <a:pt x="1073373" y="752325"/>
                      </a:lnTo>
                      <a:lnTo>
                        <a:pt x="1073373" y="631653"/>
                      </a:lnTo>
                      <a:lnTo>
                        <a:pt x="1006818" y="638363"/>
                      </a:lnTo>
                      <a:cubicBezTo>
                        <a:pt x="821875" y="676207"/>
                        <a:pt x="676207" y="821875"/>
                        <a:pt x="638363" y="1006818"/>
                      </a:cubicBezTo>
                      <a:lnTo>
                        <a:pt x="631653" y="1073373"/>
                      </a:lnTo>
                      <a:lnTo>
                        <a:pt x="752325" y="1073373"/>
                      </a:lnTo>
                      <a:lnTo>
                        <a:pt x="752325" y="1131116"/>
                      </a:lnTo>
                      <a:lnTo>
                        <a:pt x="0" y="1131116"/>
                      </a:lnTo>
                      <a:lnTo>
                        <a:pt x="0" y="1073373"/>
                      </a:lnTo>
                      <a:lnTo>
                        <a:pt x="289807" y="1073373"/>
                      </a:lnTo>
                      <a:lnTo>
                        <a:pt x="292551" y="1019029"/>
                      </a:lnTo>
                      <a:cubicBezTo>
                        <a:pt x="331452" y="635978"/>
                        <a:pt x="635978" y="331452"/>
                        <a:pt x="1019029" y="292551"/>
                      </a:cubicBezTo>
                      <a:lnTo>
                        <a:pt x="1073373" y="28980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5D8196A-D635-448D-B566-49178A0EB2E6}"/>
                    </a:ext>
                  </a:extLst>
                </p:cNvPr>
                <p:cNvSpPr txBox="1"/>
                <p:nvPr/>
              </p:nvSpPr>
              <p:spPr>
                <a:xfrm>
                  <a:off x="2285901" y="3665422"/>
                  <a:ext cx="47320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2"/>
                      </a:solidFill>
                      <a:effectLst/>
                      <a:uLnTx/>
                      <a:uFillTx/>
                      <a:latin typeface="Century Gothic" panose="020B0502020202020204" pitchFamily="34" charset="0"/>
                      <a:ea typeface="+mn-ea"/>
                      <a:cs typeface="+mn-cs"/>
                    </a:rPr>
                    <a:t>04</a:t>
                  </a:r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C241078-FB0F-4830-8033-F3D3780B9F35}"/>
                  </a:ext>
                </a:extLst>
              </p:cNvPr>
              <p:cNvSpPr/>
              <p:nvPr/>
            </p:nvSpPr>
            <p:spPr>
              <a:xfrm>
                <a:off x="1335969" y="5064313"/>
                <a:ext cx="237306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b="1" kern="0" dirty="0">
                    <a:solidFill>
                      <a:schemeClr val="tx2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Integrate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2"/>
                    </a:solidFill>
                    <a:effectLst/>
                    <a:uLnTx/>
                    <a:uFillTx/>
                    <a:latin typeface="Century Gothic" panose="020B0502020202020204" pitchFamily="34" charset="0"/>
                    <a:ea typeface="+mn-ea"/>
                    <a:cs typeface="Arial" panose="020B0604020202020204" pitchFamily="34" charset="0"/>
                  </a:rPr>
                  <a:t> teams messages using Graph API for chat facility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38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AAA233-B796-A771-D4C5-0756FC23158E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</a:rPr>
              <a:t>A Big Thank You to all the Sponsors!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FAD0C-DA7E-3BB3-B422-07B6C99DB209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FE7E0-BC15-CAE5-D067-E08634CD65DF}"/>
              </a:ext>
            </a:extLst>
          </p:cNvPr>
          <p:cNvGrpSpPr/>
          <p:nvPr/>
        </p:nvGrpSpPr>
        <p:grpSpPr>
          <a:xfrm>
            <a:off x="502839" y="1500362"/>
            <a:ext cx="5288688" cy="461665"/>
            <a:chOff x="502839" y="1500362"/>
            <a:chExt cx="5288688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6B452-88D8-E25B-FA77-D1ADBD46990F}"/>
                </a:ext>
              </a:extLst>
            </p:cNvPr>
            <p:cNvSpPr txBox="1"/>
            <p:nvPr/>
          </p:nvSpPr>
          <p:spPr>
            <a:xfrm>
              <a:off x="502839" y="1500362"/>
              <a:ext cx="15301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5EB3D8"/>
                  </a:solidFill>
                  <a:effectLst/>
                  <a:latin typeface="Roboto" panose="02000000000000000000" pitchFamily="2" charset="0"/>
                </a:rPr>
                <a:t>Diamond:</a:t>
              </a:r>
              <a:endParaRPr lang="en-IN" sz="2400" b="1" u="sng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7E0676-F6C7-D8FA-9718-4789B18E8E71}"/>
                </a:ext>
              </a:extLst>
            </p:cNvPr>
            <p:cNvGrpSpPr/>
            <p:nvPr/>
          </p:nvGrpSpPr>
          <p:grpSpPr>
            <a:xfrm>
              <a:off x="2873821" y="1564002"/>
              <a:ext cx="2917706" cy="391685"/>
              <a:chOff x="4664805" y="1962167"/>
              <a:chExt cx="3144194" cy="4224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250FD-6997-7343-A1EC-ADD61B063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880" y="1983903"/>
                <a:ext cx="1530119" cy="382529"/>
              </a:xfrm>
              <a:prstGeom prst="rect">
                <a:avLst/>
              </a:prstGeom>
            </p:spPr>
          </p:pic>
          <p:pic>
            <p:nvPicPr>
              <p:cNvPr id="3074" name="Picture 2" descr="Quest">
                <a:extLst>
                  <a:ext uri="{FF2B5EF4-FFF2-40B4-BE49-F238E27FC236}">
                    <a16:creationId xmlns:a16="http://schemas.microsoft.com/office/drawing/2014/main" id="{DB45C2EC-15B0-080D-4A31-F68D1513E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805" y="1962167"/>
                <a:ext cx="1108978" cy="422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1E94DC-72AA-F5E4-0A28-BC3BE71C3EAA}"/>
              </a:ext>
            </a:extLst>
          </p:cNvPr>
          <p:cNvGrpSpPr/>
          <p:nvPr/>
        </p:nvGrpSpPr>
        <p:grpSpPr>
          <a:xfrm>
            <a:off x="470007" y="2617215"/>
            <a:ext cx="4133025" cy="461665"/>
            <a:chOff x="470007" y="2617215"/>
            <a:chExt cx="41330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EA99B-8AD9-9253-7FBA-8DB951D461CB}"/>
                </a:ext>
              </a:extLst>
            </p:cNvPr>
            <p:cNvSpPr txBox="1"/>
            <p:nvPr/>
          </p:nvSpPr>
          <p:spPr>
            <a:xfrm>
              <a:off x="470007" y="2617215"/>
              <a:ext cx="15301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9653CA"/>
                  </a:solidFill>
                  <a:effectLst/>
                  <a:latin typeface="Roboto" panose="02000000000000000000" pitchFamily="2" charset="0"/>
                </a:rPr>
                <a:t>Platinum:</a:t>
              </a:r>
              <a:endParaRPr lang="en-IN" sz="2400" b="1" u="sng" dirty="0"/>
            </a:p>
          </p:txBody>
        </p:sp>
        <p:pic>
          <p:nvPicPr>
            <p:cNvPr id="3076" name="Picture 4" descr="JPOWER">
              <a:extLst>
                <a:ext uri="{FF2B5EF4-FFF2-40B4-BE49-F238E27FC236}">
                  <a16:creationId xmlns:a16="http://schemas.microsoft.com/office/drawing/2014/main" id="{ED37B5E1-30D2-1B51-9C62-8882D31F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821" y="2769379"/>
              <a:ext cx="1729211" cy="26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0A7911-C941-EBA8-2416-D2F0788CB3D1}"/>
              </a:ext>
            </a:extLst>
          </p:cNvPr>
          <p:cNvSpPr txBox="1"/>
          <p:nvPr/>
        </p:nvSpPr>
        <p:spPr>
          <a:xfrm>
            <a:off x="8547950" y="1500362"/>
            <a:ext cx="2597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sng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Learning Partner:</a:t>
            </a:r>
            <a:endParaRPr lang="en-IN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86CB5-E423-081F-FBD4-DBE95EB32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7429" r="28846" b="17746"/>
          <a:stretch/>
        </p:blipFill>
        <p:spPr>
          <a:xfrm>
            <a:off x="9223775" y="3458145"/>
            <a:ext cx="1248671" cy="189949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F65051-3324-9886-0BA9-B6FD09B31DEC}"/>
              </a:ext>
            </a:extLst>
          </p:cNvPr>
          <p:cNvCxnSpPr>
            <a:cxnSpLocks/>
          </p:cNvCxnSpPr>
          <p:nvPr/>
        </p:nvCxnSpPr>
        <p:spPr>
          <a:xfrm>
            <a:off x="7620001" y="1587474"/>
            <a:ext cx="0" cy="3775054"/>
          </a:xfrm>
          <a:prstGeom prst="line">
            <a:avLst/>
          </a:prstGeom>
          <a:ln>
            <a:solidFill>
              <a:srgbClr val="8497B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5C4B2-1B64-019A-AD2D-CBDBC6F84D15}"/>
              </a:ext>
            </a:extLst>
          </p:cNvPr>
          <p:cNvGrpSpPr/>
          <p:nvPr/>
        </p:nvGrpSpPr>
        <p:grpSpPr>
          <a:xfrm>
            <a:off x="470007" y="3779121"/>
            <a:ext cx="6638742" cy="1453849"/>
            <a:chOff x="470007" y="3779121"/>
            <a:chExt cx="6638742" cy="14538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21AA63-A34F-49DA-523A-185A4AEE3F9B}"/>
                </a:ext>
              </a:extLst>
            </p:cNvPr>
            <p:cNvSpPr txBox="1"/>
            <p:nvPr/>
          </p:nvSpPr>
          <p:spPr>
            <a:xfrm>
              <a:off x="470007" y="3779121"/>
              <a:ext cx="9357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EAAF0E"/>
                  </a:solidFill>
                  <a:effectLst/>
                  <a:latin typeface="Roboto" panose="02000000000000000000" pitchFamily="2" charset="0"/>
                </a:rPr>
                <a:t>Gold:</a:t>
              </a:r>
              <a:endParaRPr lang="en-IN" sz="2400" b="1" u="sng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89B281F-7B49-4A20-A8ED-8799C68A5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0591" t="44159" r="30632" b="48737"/>
            <a:stretch/>
          </p:blipFill>
          <p:spPr>
            <a:xfrm>
              <a:off x="4972244" y="3864464"/>
              <a:ext cx="2136505" cy="420563"/>
            </a:xfrm>
            <a:prstGeom prst="rect">
              <a:avLst/>
            </a:prstGeom>
          </p:spPr>
        </p:pic>
        <p:pic>
          <p:nvPicPr>
            <p:cNvPr id="5122" name="Picture 2" descr="Microsoft Logo Png - Free Transparent PNG Logos">
              <a:extLst>
                <a:ext uri="{FF2B5EF4-FFF2-40B4-BE49-F238E27FC236}">
                  <a16:creationId xmlns:a16="http://schemas.microsoft.com/office/drawing/2014/main" id="{45D56A71-6977-2B43-9415-EE270D94CC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37419" y="3813402"/>
              <a:ext cx="1675202" cy="53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THEN">
              <a:extLst>
                <a:ext uri="{FF2B5EF4-FFF2-40B4-BE49-F238E27FC236}">
                  <a16:creationId xmlns:a16="http://schemas.microsoft.com/office/drawing/2014/main" id="{2FCED1E7-BC1A-E76E-C674-09DE4EC3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479" y="4631774"/>
              <a:ext cx="1451434" cy="60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OHO DRAGON">
              <a:extLst>
                <a:ext uri="{FF2B5EF4-FFF2-40B4-BE49-F238E27FC236}">
                  <a16:creationId xmlns:a16="http://schemas.microsoft.com/office/drawing/2014/main" id="{537A5324-99D4-6747-9AFA-CB593CD22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93" y="4664669"/>
              <a:ext cx="1041947" cy="55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05902E2D-DE4F-EE12-073A-6FCC37BF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43" y="4702559"/>
              <a:ext cx="1041946" cy="521846"/>
            </a:xfrm>
            <a:prstGeom prst="rect">
              <a:avLst/>
            </a:prstGeom>
          </p:spPr>
        </p:pic>
      </p:grp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E7644D2-331E-CBFB-5028-FF79E2EA3E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072" y="2138907"/>
            <a:ext cx="1200422" cy="12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2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E10D7-0654-1D15-5BA0-F880E6AE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48000" y="-5996"/>
            <a:ext cx="6096000" cy="922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B6091-4126-49EF-19F7-818263720DA9}"/>
              </a:ext>
            </a:extLst>
          </p:cNvPr>
          <p:cNvSpPr txBox="1"/>
          <p:nvPr/>
        </p:nvSpPr>
        <p:spPr>
          <a:xfrm>
            <a:off x="3059884" y="106859"/>
            <a:ext cx="60946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500" b="1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SUPPORT A CAUSE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8402F-6080-517D-904F-66006EEC5A8E}"/>
              </a:ext>
            </a:extLst>
          </p:cNvPr>
          <p:cNvSpPr txBox="1"/>
          <p:nvPr/>
        </p:nvSpPr>
        <p:spPr>
          <a:xfrm>
            <a:off x="4162003" y="1091993"/>
            <a:ext cx="38903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600" dirty="0">
                <a:solidFill>
                  <a:schemeClr val="bg1"/>
                </a:solidFill>
              </a:rPr>
              <a:t>“Giving is Receiving”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39323-AB60-F81B-3DEC-27F6D8D2B17F}"/>
              </a:ext>
            </a:extLst>
          </p:cNvPr>
          <p:cNvGrpSpPr/>
          <p:nvPr/>
        </p:nvGrpSpPr>
        <p:grpSpPr>
          <a:xfrm>
            <a:off x="1690015" y="1861357"/>
            <a:ext cx="8811969" cy="2298061"/>
            <a:chOff x="1433117" y="2363812"/>
            <a:chExt cx="8811969" cy="2298061"/>
          </a:xfrm>
        </p:grpSpPr>
        <p:pic>
          <p:nvPicPr>
            <p:cNvPr id="6" name="Picture 6" descr="galleryImage">
              <a:extLst>
                <a:ext uri="{FF2B5EF4-FFF2-40B4-BE49-F238E27FC236}">
                  <a16:creationId xmlns:a16="http://schemas.microsoft.com/office/drawing/2014/main" id="{D69F3614-1CA3-5D84-8CB7-FA4ED0501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117" y="2363813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galleryImage">
              <a:extLst>
                <a:ext uri="{FF2B5EF4-FFF2-40B4-BE49-F238E27FC236}">
                  <a16:creationId xmlns:a16="http://schemas.microsoft.com/office/drawing/2014/main" id="{72FC73AD-D700-FE48-437C-B9033B8A0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648" y="2363812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9D32FB-FD11-F5D0-1348-1743A316EFC3}"/>
              </a:ext>
            </a:extLst>
          </p:cNvPr>
          <p:cNvSpPr txBox="1"/>
          <p:nvPr/>
        </p:nvSpPr>
        <p:spPr>
          <a:xfrm>
            <a:off x="331836" y="4780815"/>
            <a:ext cx="7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pport 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‘Scope for Change’ to create more impact and touch the lives of more underprivileged students.</a:t>
            </a:r>
            <a:endParaRPr lang="en-IN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6708270-87D3-2796-1501-CEB9A4C34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05" y="4722618"/>
            <a:ext cx="2764889" cy="7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FCBA06"/>
      </a:accent2>
      <a:accent3>
        <a:srgbClr val="A5A5A5"/>
      </a:accent3>
      <a:accent4>
        <a:srgbClr val="6F7173"/>
      </a:accent4>
      <a:accent5>
        <a:srgbClr val="003A56"/>
      </a:accent5>
      <a:accent6>
        <a:srgbClr val="70AD47"/>
      </a:accent6>
      <a:hlink>
        <a:srgbClr val="0563C1"/>
      </a:hlink>
      <a:folHlink>
        <a:srgbClr val="954F72"/>
      </a:folHlink>
    </a:clrScheme>
    <a:fontScheme name="ICSS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reate.pptx" id="{4B84F7A1-4E27-437C-89FE-1035957ABD64}" vid="{64BBDFB3-4774-4D06-A47D-28B53E3843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9692f38-31ec-41e8-b0c7-46a793d2b0f3">
      <Terms xmlns="http://schemas.microsoft.com/office/infopath/2007/PartnerControls"/>
    </lcf76f155ced4ddcb4097134ff3c332f>
    <TaxCatchAll xmlns="0cb492e9-63c8-444b-a504-0063c439952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503AA8DEDE7A41997E7337BF5ED071" ma:contentTypeVersion="19" ma:contentTypeDescription="Create a new document." ma:contentTypeScope="" ma:versionID="a3bae13b06b0d6ab46e7462081517ec7">
  <xsd:schema xmlns:xsd="http://www.w3.org/2001/XMLSchema" xmlns:xs="http://www.w3.org/2001/XMLSchema" xmlns:p="http://schemas.microsoft.com/office/2006/metadata/properties" xmlns:ns2="b9692f38-31ec-41e8-b0c7-46a793d2b0f3" xmlns:ns3="0cb492e9-63c8-444b-a504-0063c4399522" targetNamespace="http://schemas.microsoft.com/office/2006/metadata/properties" ma:root="true" ma:fieldsID="de33ca7edf52de016534364b8508d119" ns2:_="" ns3:_="">
    <xsd:import namespace="b9692f38-31ec-41e8-b0c7-46a793d2b0f3"/>
    <xsd:import namespace="0cb492e9-63c8-444b-a504-0063c43995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692f38-31ec-41e8-b0c7-46a793d2b0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105a1b3-b1e1-47b1-b2c6-c94f58d695a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cb492e9-63c8-444b-a504-0063c439952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f93142f5-4a6b-458d-965a-80a4797e7a58}" ma:internalName="TaxCatchAll" ma:showField="CatchAllData" ma:web="0cb492e9-63c8-444b-a504-0063c43995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64583-54A9-4C5C-A5CF-FE75107765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DC9083-5E5D-4CA2-8D4B-2F572AD35D9C}">
  <ds:schemaRefs>
    <ds:schemaRef ds:uri="http://schemas.microsoft.com/office/2006/metadata/properties"/>
    <ds:schemaRef ds:uri="http://schemas.microsoft.com/office/infopath/2007/PartnerControls"/>
    <ds:schemaRef ds:uri="b9692f38-31ec-41e8-b0c7-46a793d2b0f3"/>
    <ds:schemaRef ds:uri="0cb492e9-63c8-444b-a504-0063c4399522"/>
  </ds:schemaRefs>
</ds:datastoreItem>
</file>

<file path=customXml/itemProps3.xml><?xml version="1.0" encoding="utf-8"?>
<ds:datastoreItem xmlns:ds="http://schemas.openxmlformats.org/officeDocument/2006/customXml" ds:itemID="{9AB1BEA8-5ACA-49B8-987C-6379788A10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692f38-31ec-41e8-b0c7-46a793d2b0f3"/>
    <ds:schemaRef ds:uri="0cb492e9-63c8-444b-a504-0063c43995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Final-LPT-PRIYA</Template>
  <TotalTime>631</TotalTime>
  <Words>228</Words>
  <Application>Microsoft Office PowerPoint</Application>
  <PresentationFormat>Widescreen</PresentationFormat>
  <Paragraphs>66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Century Gothic</vt:lpstr>
      <vt:lpstr>Roboto</vt:lpstr>
      <vt:lpstr>Office Theme</vt:lpstr>
      <vt:lpstr>PowerPoint Presentation</vt:lpstr>
      <vt:lpstr>Session No. 5</vt:lpstr>
      <vt:lpstr>PowerPoint Presentation</vt:lpstr>
      <vt:lpstr>Demo’s</vt:lpstr>
      <vt:lpstr>Demo 1: High level Steps </vt:lpstr>
      <vt:lpstr>Demo 2: High level Steps </vt:lpstr>
      <vt:lpstr>Demo 3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Gupta</dc:creator>
  <cp:lastModifiedBy>sujith kumar</cp:lastModifiedBy>
  <cp:revision>6</cp:revision>
  <dcterms:created xsi:type="dcterms:W3CDTF">2022-05-11T18:25:36Z</dcterms:created>
  <dcterms:modified xsi:type="dcterms:W3CDTF">2022-12-05T18:41:23Z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62bff6-504e-451d-8be0-4b457445afdc_Enabled">
    <vt:lpwstr>true</vt:lpwstr>
  </property>
  <property fmtid="{D5CDD505-2E9C-101B-9397-08002B2CF9AE}" pid="3" name="MSIP_Label_6c62bff6-504e-451d-8be0-4b457445afdc_SetDate">
    <vt:lpwstr>2021-08-11T19:17:51Z</vt:lpwstr>
  </property>
  <property fmtid="{D5CDD505-2E9C-101B-9397-08002B2CF9AE}" pid="4" name="MSIP_Label_6c62bff6-504e-451d-8be0-4b457445afdc_Method">
    <vt:lpwstr>Standard</vt:lpwstr>
  </property>
  <property fmtid="{D5CDD505-2E9C-101B-9397-08002B2CF9AE}" pid="5" name="MSIP_Label_6c62bff6-504e-451d-8be0-4b457445afdc_Name">
    <vt:lpwstr>6c62bff6-504e-451d-8be0-4b457445afdc</vt:lpwstr>
  </property>
  <property fmtid="{D5CDD505-2E9C-101B-9397-08002B2CF9AE}" pid="6" name="MSIP_Label_6c62bff6-504e-451d-8be0-4b457445afdc_SiteId">
    <vt:lpwstr>58415100-21bc-4a0f-8e01-cf9a2e17e365</vt:lpwstr>
  </property>
  <property fmtid="{D5CDD505-2E9C-101B-9397-08002B2CF9AE}" pid="7" name="MSIP_Label_6c62bff6-504e-451d-8be0-4b457445afdc_ActionId">
    <vt:lpwstr>a299f10b-d58b-49b7-9a00-009d6821bb9c</vt:lpwstr>
  </property>
  <property fmtid="{D5CDD505-2E9C-101B-9397-08002B2CF9AE}" pid="8" name="MSIP_Label_6c62bff6-504e-451d-8be0-4b457445afdc_ContentBits">
    <vt:lpwstr>0</vt:lpwstr>
  </property>
  <property fmtid="{D5CDD505-2E9C-101B-9397-08002B2CF9AE}" pid="9" name="ContentTypeId">
    <vt:lpwstr>0x010100C7503AA8DEDE7A41997E7337BF5ED071</vt:lpwstr>
  </property>
  <property fmtid="{D5CDD505-2E9C-101B-9397-08002B2CF9AE}" pid="10" name="MediaServiceImageTags">
    <vt:lpwstr/>
  </property>
</Properties>
</file>